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6f2b88a62740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23efc12c7e45fe"/>
  </p:sldMasterIdLst>
  <p:sldIdLst>
    <p:sldId xmlns:r="http://schemas.openxmlformats.org/officeDocument/2006/relationships" id="256" r:id="R95a837b9f42f4711"/>
    <p:sldId xmlns:r="http://schemas.openxmlformats.org/officeDocument/2006/relationships" id="257" r:id="R4c5f592a22b647fc"/>
    <p:sldId xmlns:r="http://schemas.openxmlformats.org/officeDocument/2006/relationships" id="258" r:id="Rc955fe3696484571"/>
    <p:sldId xmlns:r="http://schemas.openxmlformats.org/officeDocument/2006/relationships" id="259" r:id="R32ad3b83260941c4"/>
    <p:sldId xmlns:r="http://schemas.openxmlformats.org/officeDocument/2006/relationships" id="260" r:id="Rdc76e2439c6b4b2d"/>
    <p:sldId xmlns:r="http://schemas.openxmlformats.org/officeDocument/2006/relationships" id="261" r:id="R0a7e33ce3495435e"/>
    <p:sldId xmlns:r="http://schemas.openxmlformats.org/officeDocument/2006/relationships" id="262" r:id="Rf9a8ba4cebea4c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23efc12c7e45fe" /><Relationship Type="http://schemas.openxmlformats.org/officeDocument/2006/relationships/slide" Target="/ppt/slides/slide1.xml" Id="R95a837b9f42f4711" /><Relationship Type="http://schemas.openxmlformats.org/officeDocument/2006/relationships/slide" Target="/ppt/slides/slide2.xml" Id="R4c5f592a22b647fc" /><Relationship Type="http://schemas.openxmlformats.org/officeDocument/2006/relationships/slide" Target="/ppt/slides/slide3.xml" Id="Rc955fe3696484571" /><Relationship Type="http://schemas.openxmlformats.org/officeDocument/2006/relationships/slide" Target="/ppt/slides/slide4.xml" Id="R32ad3b83260941c4" /><Relationship Type="http://schemas.openxmlformats.org/officeDocument/2006/relationships/slide" Target="/ppt/slides/slide5.xml" Id="Rdc76e2439c6b4b2d" /><Relationship Type="http://schemas.openxmlformats.org/officeDocument/2006/relationships/slide" Target="/ppt/slides/slide6.xml" Id="R0a7e33ce3495435e" /><Relationship Type="http://schemas.openxmlformats.org/officeDocument/2006/relationships/slide" Target="/ppt/slides/slide7.xml" Id="Rf9a8ba4cebea4c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7a2b0b1f5c4b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b2c4de3114e96" /><Relationship Type="http://schemas.openxmlformats.org/officeDocument/2006/relationships/theme" Target="/ppt/slideMasters/theme/theme1.xml" Id="R60c426208ab34d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7b2c4de3114e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b7d116411c48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2f387ad8943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bf4dbcbdfe44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c43ce318140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a313fce9342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2eb8de7c147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78259c0074b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AVANTI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AVANTI RÅDGIVNING AS ble etablert [år] og holder til i Lunde.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4 683 130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901 033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702 831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278 314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2 151 237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AVANTI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3825 Lunde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923 173 099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RÅDGIVNING AS</a:t>
            </a:r>
          </a:p>
        </p:txBody>
      </p:sp>
    </p:spTree>
  </p:cSld>
  <p:clrMapOvr>
    <a:masterClrMapping xmlns:a="http://schemas.openxmlformats.org/drawingml/2006/main"/>
  </p:clrMapOvr>
</p:sld>
</file>