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95147938d42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52379a7274e0a"/>
  </p:sldMasterIdLst>
  <p:sldIdLst>
    <p:sldId xmlns:r="http://schemas.openxmlformats.org/officeDocument/2006/relationships" id="256" r:id="R37d1ad49d8704e3e"/>
    <p:sldId xmlns:r="http://schemas.openxmlformats.org/officeDocument/2006/relationships" id="257" r:id="R0754e3b324a94c36"/>
    <p:sldId xmlns:r="http://schemas.openxmlformats.org/officeDocument/2006/relationships" id="258" r:id="R6aa89024c78e4f8f"/>
    <p:sldId xmlns:r="http://schemas.openxmlformats.org/officeDocument/2006/relationships" id="259" r:id="R2ff0cc2bdcbb457f"/>
    <p:sldId xmlns:r="http://schemas.openxmlformats.org/officeDocument/2006/relationships" id="260" r:id="R8b8c0df3ca6348d5"/>
    <p:sldId xmlns:r="http://schemas.openxmlformats.org/officeDocument/2006/relationships" id="261" r:id="R43c1c69d663b43b7"/>
    <p:sldId xmlns:r="http://schemas.openxmlformats.org/officeDocument/2006/relationships" id="262" r:id="Rdd946ac3dced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52379a7274e0a" /><Relationship Type="http://schemas.openxmlformats.org/officeDocument/2006/relationships/slide" Target="/ppt/slides/slide1.xml" Id="R37d1ad49d8704e3e" /><Relationship Type="http://schemas.openxmlformats.org/officeDocument/2006/relationships/slide" Target="/ppt/slides/slide2.xml" Id="R0754e3b324a94c36" /><Relationship Type="http://schemas.openxmlformats.org/officeDocument/2006/relationships/slide" Target="/ppt/slides/slide3.xml" Id="R6aa89024c78e4f8f" /><Relationship Type="http://schemas.openxmlformats.org/officeDocument/2006/relationships/slide" Target="/ppt/slides/slide4.xml" Id="R2ff0cc2bdcbb457f" /><Relationship Type="http://schemas.openxmlformats.org/officeDocument/2006/relationships/slide" Target="/ppt/slides/slide5.xml" Id="R8b8c0df3ca6348d5" /><Relationship Type="http://schemas.openxmlformats.org/officeDocument/2006/relationships/slide" Target="/ppt/slides/slide6.xml" Id="R43c1c69d663b43b7" /><Relationship Type="http://schemas.openxmlformats.org/officeDocument/2006/relationships/slide" Target="/ppt/slides/slide7.xml" Id="Rdd946ac3dced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f88eb926447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13bc79eec444c" /><Relationship Type="http://schemas.openxmlformats.org/officeDocument/2006/relationships/theme" Target="/ppt/slideMasters/theme/theme1.xml" Id="Rc1025de5af2241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713bc79eec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c264a179d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78c3e85a84f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68a03e87e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7454c0596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064a01764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f6dae195440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565cf0033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RATON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PARTNERS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5 568 410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6 383 975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 INVEST AS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HAVNERAAS OVERSEAS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 INVEST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EVARICA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HADDAL MARTIN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MATANNA INVEST AS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923 187 510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