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0c7cac046a47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5b614d2a4a4009"/>
  </p:sldMasterIdLst>
  <p:sldIdLst>
    <p:sldId xmlns:r="http://schemas.openxmlformats.org/officeDocument/2006/relationships" id="256" r:id="R9601331a08b7460a"/>
    <p:sldId xmlns:r="http://schemas.openxmlformats.org/officeDocument/2006/relationships" id="257" r:id="Rad17ef44ad1a4f85"/>
    <p:sldId xmlns:r="http://schemas.openxmlformats.org/officeDocument/2006/relationships" id="258" r:id="R6d6448af666747a2"/>
    <p:sldId xmlns:r="http://schemas.openxmlformats.org/officeDocument/2006/relationships" id="259" r:id="R534f782cb65c4f83"/>
    <p:sldId xmlns:r="http://schemas.openxmlformats.org/officeDocument/2006/relationships" id="260" r:id="R7443215da6b54871"/>
    <p:sldId xmlns:r="http://schemas.openxmlformats.org/officeDocument/2006/relationships" id="261" r:id="Rb6ea656206f444c5"/>
    <p:sldId xmlns:r="http://schemas.openxmlformats.org/officeDocument/2006/relationships" id="262" r:id="R25584dab6cc44b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b614d2a4a4009" /><Relationship Type="http://schemas.openxmlformats.org/officeDocument/2006/relationships/slide" Target="/ppt/slides/slide1.xml" Id="R9601331a08b7460a" /><Relationship Type="http://schemas.openxmlformats.org/officeDocument/2006/relationships/slide" Target="/ppt/slides/slide2.xml" Id="Rad17ef44ad1a4f85" /><Relationship Type="http://schemas.openxmlformats.org/officeDocument/2006/relationships/slide" Target="/ppt/slides/slide3.xml" Id="R6d6448af666747a2" /><Relationship Type="http://schemas.openxmlformats.org/officeDocument/2006/relationships/slide" Target="/ppt/slides/slide4.xml" Id="R534f782cb65c4f83" /><Relationship Type="http://schemas.openxmlformats.org/officeDocument/2006/relationships/slide" Target="/ppt/slides/slide5.xml" Id="R7443215da6b54871" /><Relationship Type="http://schemas.openxmlformats.org/officeDocument/2006/relationships/slide" Target="/ppt/slides/slide6.xml" Id="Rb6ea656206f444c5" /><Relationship Type="http://schemas.openxmlformats.org/officeDocument/2006/relationships/slide" Target="/ppt/slides/slide7.xml" Id="R25584dab6cc44b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d24b202b643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5a9eabe8d4686" /><Relationship Type="http://schemas.openxmlformats.org/officeDocument/2006/relationships/theme" Target="/ppt/slideMasters/theme/theme1.xml" Id="R0bdaf32ac5b04f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c5a9eabe8d46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fb61744234a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51ed7835e44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781fa25174b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c4a023c5042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b5a9fa0cd4d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0bffbe90d4b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8d4eec3794f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TUVIN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TUVIN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ANDERS TOVAN FYLLING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923 189 831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TUVIN HOLDING AS</a:t>
            </a:r>
          </a:p>
        </p:txBody>
      </p:sp>
    </p:spTree>
  </p:cSld>
  <p:clrMapOvr>
    <a:masterClrMapping xmlns:a="http://schemas.openxmlformats.org/drawingml/2006/main"/>
  </p:clrMapOvr>
</p:sld>
</file>