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3b24001aee4a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c863f39f08476e"/>
  </p:sldMasterIdLst>
  <p:sldIdLst>
    <p:sldId xmlns:r="http://schemas.openxmlformats.org/officeDocument/2006/relationships" id="256" r:id="Re08fac2ec111497a"/>
    <p:sldId xmlns:r="http://schemas.openxmlformats.org/officeDocument/2006/relationships" id="257" r:id="R75b2a5bbf3864944"/>
    <p:sldId xmlns:r="http://schemas.openxmlformats.org/officeDocument/2006/relationships" id="258" r:id="R8bd59624977c4dba"/>
    <p:sldId xmlns:r="http://schemas.openxmlformats.org/officeDocument/2006/relationships" id="259" r:id="Rbe3cdfa89e4a4b1e"/>
    <p:sldId xmlns:r="http://schemas.openxmlformats.org/officeDocument/2006/relationships" id="260" r:id="Ra6c922b091444043"/>
    <p:sldId xmlns:r="http://schemas.openxmlformats.org/officeDocument/2006/relationships" id="261" r:id="Re3d3a2902d4c4dd7"/>
    <p:sldId xmlns:r="http://schemas.openxmlformats.org/officeDocument/2006/relationships" id="262" r:id="R146ecfa24b5f43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863f39f08476e" /><Relationship Type="http://schemas.openxmlformats.org/officeDocument/2006/relationships/slide" Target="/ppt/slides/slide1.xml" Id="Re08fac2ec111497a" /><Relationship Type="http://schemas.openxmlformats.org/officeDocument/2006/relationships/slide" Target="/ppt/slides/slide2.xml" Id="R75b2a5bbf3864944" /><Relationship Type="http://schemas.openxmlformats.org/officeDocument/2006/relationships/slide" Target="/ppt/slides/slide3.xml" Id="R8bd59624977c4dba" /><Relationship Type="http://schemas.openxmlformats.org/officeDocument/2006/relationships/slide" Target="/ppt/slides/slide4.xml" Id="Rbe3cdfa89e4a4b1e" /><Relationship Type="http://schemas.openxmlformats.org/officeDocument/2006/relationships/slide" Target="/ppt/slides/slide5.xml" Id="Ra6c922b091444043" /><Relationship Type="http://schemas.openxmlformats.org/officeDocument/2006/relationships/slide" Target="/ppt/slides/slide6.xml" Id="Re3d3a2902d4c4dd7" /><Relationship Type="http://schemas.openxmlformats.org/officeDocument/2006/relationships/slide" Target="/ppt/slides/slide7.xml" Id="R146ecfa24b5f43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8117bfe79e4b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d2f6bc2024a2e" /><Relationship Type="http://schemas.openxmlformats.org/officeDocument/2006/relationships/theme" Target="/ppt/slideMasters/theme/theme1.xml" Id="R874a4f11de854a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bd2f6bc2024a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a61bd662844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a6aeb76e949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546ce03fb43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78a936fa54b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40a279eac49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e64292dbc40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e05d5d8bc45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NORVIKS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NORVIKS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3 723 946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271 172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4 050 230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NORVIK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Cato Norvik, Margrethes Fryd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6514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923 191 011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NORVIKS HOLDING AS</a:t>
            </a:r>
          </a:p>
        </p:txBody>
      </p:sp>
    </p:spTree>
  </p:cSld>
  <p:clrMapOvr>
    <a:masterClrMapping xmlns:a="http://schemas.openxmlformats.org/drawingml/2006/main"/>
  </p:clrMapOvr>
</p:sld>
</file>