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f960d6fec941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bfe6924c1148bf"/>
  </p:sldMasterIdLst>
  <p:sldIdLst>
    <p:sldId xmlns:r="http://schemas.openxmlformats.org/officeDocument/2006/relationships" id="256" r:id="R408515de942e4256"/>
    <p:sldId xmlns:r="http://schemas.openxmlformats.org/officeDocument/2006/relationships" id="257" r:id="R615ca7bd6ab14aea"/>
    <p:sldId xmlns:r="http://schemas.openxmlformats.org/officeDocument/2006/relationships" id="258" r:id="R79150961b76144cc"/>
    <p:sldId xmlns:r="http://schemas.openxmlformats.org/officeDocument/2006/relationships" id="259" r:id="R5397a74b4eca4639"/>
    <p:sldId xmlns:r="http://schemas.openxmlformats.org/officeDocument/2006/relationships" id="260" r:id="R7e19c785cd074abf"/>
    <p:sldId xmlns:r="http://schemas.openxmlformats.org/officeDocument/2006/relationships" id="261" r:id="Rdb872c32d9214677"/>
    <p:sldId xmlns:r="http://schemas.openxmlformats.org/officeDocument/2006/relationships" id="262" r:id="R4b9e9efa7d9a4a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fe6924c1148bf" /><Relationship Type="http://schemas.openxmlformats.org/officeDocument/2006/relationships/slide" Target="/ppt/slides/slide1.xml" Id="R408515de942e4256" /><Relationship Type="http://schemas.openxmlformats.org/officeDocument/2006/relationships/slide" Target="/ppt/slides/slide2.xml" Id="R615ca7bd6ab14aea" /><Relationship Type="http://schemas.openxmlformats.org/officeDocument/2006/relationships/slide" Target="/ppt/slides/slide3.xml" Id="R79150961b76144cc" /><Relationship Type="http://schemas.openxmlformats.org/officeDocument/2006/relationships/slide" Target="/ppt/slides/slide4.xml" Id="R5397a74b4eca4639" /><Relationship Type="http://schemas.openxmlformats.org/officeDocument/2006/relationships/slide" Target="/ppt/slides/slide5.xml" Id="R7e19c785cd074abf" /><Relationship Type="http://schemas.openxmlformats.org/officeDocument/2006/relationships/slide" Target="/ppt/slides/slide6.xml" Id="Rdb872c32d9214677" /><Relationship Type="http://schemas.openxmlformats.org/officeDocument/2006/relationships/slide" Target="/ppt/slides/slide7.xml" Id="R4b9e9efa7d9a4a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0cd27a62b45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5438c805c4847" /><Relationship Type="http://schemas.openxmlformats.org/officeDocument/2006/relationships/theme" Target="/ppt/slideMasters/theme/theme1.xml" Id="R03ce7798f90846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f5438c805c48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f4c01a3e847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32ccf5b4a4a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ec63f3e0141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7e4e58fd844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57fcad38d4d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c59cbf9014b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6718f4aaa44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TROLLKROKEN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TROLLKROKEN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451 656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SÆTERSDAL IDA THERESE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Ida T. Sætersdal, Breidablikkveien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923 198 040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