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5ef5d817644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5eac605b3d4cc3"/>
  </p:sldMasterIdLst>
  <p:sldIdLst>
    <p:sldId xmlns:r="http://schemas.openxmlformats.org/officeDocument/2006/relationships" id="256" r:id="R86d08de127784bdc"/>
    <p:sldId xmlns:r="http://schemas.openxmlformats.org/officeDocument/2006/relationships" id="257" r:id="Rdaba6987cc584d28"/>
    <p:sldId xmlns:r="http://schemas.openxmlformats.org/officeDocument/2006/relationships" id="258" r:id="Rc1a15cfdcfa94b7e"/>
    <p:sldId xmlns:r="http://schemas.openxmlformats.org/officeDocument/2006/relationships" id="259" r:id="R9fd8d7846d994e83"/>
    <p:sldId xmlns:r="http://schemas.openxmlformats.org/officeDocument/2006/relationships" id="260" r:id="R826699d6f24846aa"/>
    <p:sldId xmlns:r="http://schemas.openxmlformats.org/officeDocument/2006/relationships" id="261" r:id="R80a06428aa364321"/>
    <p:sldId xmlns:r="http://schemas.openxmlformats.org/officeDocument/2006/relationships" id="262" r:id="R22a5eba0464848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eac605b3d4cc3" /><Relationship Type="http://schemas.openxmlformats.org/officeDocument/2006/relationships/slide" Target="/ppt/slides/slide1.xml" Id="R86d08de127784bdc" /><Relationship Type="http://schemas.openxmlformats.org/officeDocument/2006/relationships/slide" Target="/ppt/slides/slide2.xml" Id="Rdaba6987cc584d28" /><Relationship Type="http://schemas.openxmlformats.org/officeDocument/2006/relationships/slide" Target="/ppt/slides/slide3.xml" Id="Rc1a15cfdcfa94b7e" /><Relationship Type="http://schemas.openxmlformats.org/officeDocument/2006/relationships/slide" Target="/ppt/slides/slide4.xml" Id="R9fd8d7846d994e83" /><Relationship Type="http://schemas.openxmlformats.org/officeDocument/2006/relationships/slide" Target="/ppt/slides/slide5.xml" Id="R826699d6f24846aa" /><Relationship Type="http://schemas.openxmlformats.org/officeDocument/2006/relationships/slide" Target="/ppt/slides/slide6.xml" Id="R80a06428aa364321" /><Relationship Type="http://schemas.openxmlformats.org/officeDocument/2006/relationships/slide" Target="/ppt/slides/slide7.xml" Id="R22a5eba0464848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14eb27c50f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d59ecc9e44e48" /><Relationship Type="http://schemas.openxmlformats.org/officeDocument/2006/relationships/theme" Target="/ppt/slideMasters/theme/theme1.xml" Id="R8f41605844b941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6d59ecc9e44e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d3aa5d4c943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efdee050945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b5e6172c841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5405917054b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f19f271064a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5fb194ad249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fb4d30c1540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 NORDSTRAND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NORDSTRAND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 NORDSTRAND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NORDSTRAND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NORDSTRAND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NORDSTRAND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2 708 183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1 439 658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1 742 437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NORDSTRAND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VIDAR NORDSTRAND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NORDSTRAND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Notenesgata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lars.nordstrand@spm-revisjon.no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923 207 783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NORDSTRAND AS</a:t>
            </a:r>
          </a:p>
        </p:txBody>
      </p:sp>
    </p:spTree>
  </p:cSld>
  <p:clrMapOvr>
    <a:masterClrMapping xmlns:a="http://schemas.openxmlformats.org/drawingml/2006/main"/>
  </p:clrMapOvr>
</p:sld>
</file>