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4678c5f0af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8b1351b7d4885"/>
  </p:sldMasterIdLst>
  <p:sldIdLst>
    <p:sldId xmlns:r="http://schemas.openxmlformats.org/officeDocument/2006/relationships" id="256" r:id="R77a49587ebff47fe"/>
    <p:sldId xmlns:r="http://schemas.openxmlformats.org/officeDocument/2006/relationships" id="257" r:id="R39c4b21383f24bed"/>
    <p:sldId xmlns:r="http://schemas.openxmlformats.org/officeDocument/2006/relationships" id="258" r:id="Rce75277a69c34cb8"/>
    <p:sldId xmlns:r="http://schemas.openxmlformats.org/officeDocument/2006/relationships" id="259" r:id="R685c4af0f7904168"/>
    <p:sldId xmlns:r="http://schemas.openxmlformats.org/officeDocument/2006/relationships" id="260" r:id="Rcbd8503fb6ec44c2"/>
    <p:sldId xmlns:r="http://schemas.openxmlformats.org/officeDocument/2006/relationships" id="261" r:id="R57c224324a494b06"/>
    <p:sldId xmlns:r="http://schemas.openxmlformats.org/officeDocument/2006/relationships" id="262" r:id="Rb3f8c431fb2843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8b1351b7d4885" /><Relationship Type="http://schemas.openxmlformats.org/officeDocument/2006/relationships/slide" Target="/ppt/slides/slide1.xml" Id="R77a49587ebff47fe" /><Relationship Type="http://schemas.openxmlformats.org/officeDocument/2006/relationships/slide" Target="/ppt/slides/slide2.xml" Id="R39c4b21383f24bed" /><Relationship Type="http://schemas.openxmlformats.org/officeDocument/2006/relationships/slide" Target="/ppt/slides/slide3.xml" Id="Rce75277a69c34cb8" /><Relationship Type="http://schemas.openxmlformats.org/officeDocument/2006/relationships/slide" Target="/ppt/slides/slide4.xml" Id="R685c4af0f7904168" /><Relationship Type="http://schemas.openxmlformats.org/officeDocument/2006/relationships/slide" Target="/ppt/slides/slide5.xml" Id="Rcbd8503fb6ec44c2" /><Relationship Type="http://schemas.openxmlformats.org/officeDocument/2006/relationships/slide" Target="/ppt/slides/slide6.xml" Id="R57c224324a494b06" /><Relationship Type="http://schemas.openxmlformats.org/officeDocument/2006/relationships/slide" Target="/ppt/slides/slide7.xml" Id="Rb3f8c431fb2843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9cf68deea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2d0b08c4940f0" /><Relationship Type="http://schemas.openxmlformats.org/officeDocument/2006/relationships/theme" Target="/ppt/slideMasters/theme/theme1.xml" Id="R45c003d81e2c40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c2d0b08c49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12dd2635042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ea8706d80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2badc4e7e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91ba656c5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2708d759c42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8da18a4474a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3f8418b6c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FLAKK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−16 161 000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166 251 000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1 581 000 000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MLF HOLDING I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923 214 704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FLAKK GRUPPEN AS</a:t>
            </a:r>
          </a:p>
        </p:txBody>
      </p:sp>
    </p:spTree>
  </p:cSld>
  <p:clrMapOvr>
    <a:masterClrMapping xmlns:a="http://schemas.openxmlformats.org/drawingml/2006/main"/>
  </p:clrMapOvr>
</p:sld>
</file>