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417b1deec746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b262a790b94a05"/>
  </p:sldMasterIdLst>
  <p:sldIdLst>
    <p:sldId xmlns:r="http://schemas.openxmlformats.org/officeDocument/2006/relationships" id="256" r:id="R677df789f86d401a"/>
    <p:sldId xmlns:r="http://schemas.openxmlformats.org/officeDocument/2006/relationships" id="257" r:id="Rfa8e9af437ca4b8b"/>
    <p:sldId xmlns:r="http://schemas.openxmlformats.org/officeDocument/2006/relationships" id="258" r:id="Rfe3344770f204653"/>
    <p:sldId xmlns:r="http://schemas.openxmlformats.org/officeDocument/2006/relationships" id="259" r:id="Ra9f500a7495b40ef"/>
    <p:sldId xmlns:r="http://schemas.openxmlformats.org/officeDocument/2006/relationships" id="260" r:id="Rad9ab67220ed45a1"/>
    <p:sldId xmlns:r="http://schemas.openxmlformats.org/officeDocument/2006/relationships" id="261" r:id="Rc80aaa9a706e4287"/>
    <p:sldId xmlns:r="http://schemas.openxmlformats.org/officeDocument/2006/relationships" id="262" r:id="Rb0bb6c63ca81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262a790b94a05" /><Relationship Type="http://schemas.openxmlformats.org/officeDocument/2006/relationships/slide" Target="/ppt/slides/slide1.xml" Id="R677df789f86d401a" /><Relationship Type="http://schemas.openxmlformats.org/officeDocument/2006/relationships/slide" Target="/ppt/slides/slide2.xml" Id="Rfa8e9af437ca4b8b" /><Relationship Type="http://schemas.openxmlformats.org/officeDocument/2006/relationships/slide" Target="/ppt/slides/slide3.xml" Id="Rfe3344770f204653" /><Relationship Type="http://schemas.openxmlformats.org/officeDocument/2006/relationships/slide" Target="/ppt/slides/slide4.xml" Id="Ra9f500a7495b40ef" /><Relationship Type="http://schemas.openxmlformats.org/officeDocument/2006/relationships/slide" Target="/ppt/slides/slide5.xml" Id="Rad9ab67220ed45a1" /><Relationship Type="http://schemas.openxmlformats.org/officeDocument/2006/relationships/slide" Target="/ppt/slides/slide6.xml" Id="Rc80aaa9a706e4287" /><Relationship Type="http://schemas.openxmlformats.org/officeDocument/2006/relationships/slide" Target="/ppt/slides/slide7.xml" Id="Rb0bb6c63ca81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dcd77626d42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c5b497d56418c" /><Relationship Type="http://schemas.openxmlformats.org/officeDocument/2006/relationships/theme" Target="/ppt/slideMasters/theme/theme1.xml" Id="R2c57ae899c044f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2c5b497d5641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7273f40d4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cdbf2af93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ef56043c0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a9872a3b143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0e80d2619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770398a7e4b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c8834990e47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SOFICA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HENRY BRATTEBERG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