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a27be8fa7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50afaf0ac44f5"/>
  </p:sldMasterIdLst>
  <p:sldIdLst>
    <p:sldId xmlns:r="http://schemas.openxmlformats.org/officeDocument/2006/relationships" id="256" r:id="R165bcc3f60944dc8"/>
    <p:sldId xmlns:r="http://schemas.openxmlformats.org/officeDocument/2006/relationships" id="257" r:id="R1d207c77a30d467b"/>
    <p:sldId xmlns:r="http://schemas.openxmlformats.org/officeDocument/2006/relationships" id="258" r:id="R41140d7bbb2b400b"/>
    <p:sldId xmlns:r="http://schemas.openxmlformats.org/officeDocument/2006/relationships" id="259" r:id="Rb488a970755a4679"/>
    <p:sldId xmlns:r="http://schemas.openxmlformats.org/officeDocument/2006/relationships" id="260" r:id="R920630767c6742dc"/>
    <p:sldId xmlns:r="http://schemas.openxmlformats.org/officeDocument/2006/relationships" id="261" r:id="R6e2a4027f0e448d2"/>
    <p:sldId xmlns:r="http://schemas.openxmlformats.org/officeDocument/2006/relationships" id="262" r:id="Rfda17444f8eb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50afaf0ac44f5" /><Relationship Type="http://schemas.openxmlformats.org/officeDocument/2006/relationships/slide" Target="/ppt/slides/slide1.xml" Id="R165bcc3f60944dc8" /><Relationship Type="http://schemas.openxmlformats.org/officeDocument/2006/relationships/slide" Target="/ppt/slides/slide2.xml" Id="R1d207c77a30d467b" /><Relationship Type="http://schemas.openxmlformats.org/officeDocument/2006/relationships/slide" Target="/ppt/slides/slide3.xml" Id="R41140d7bbb2b400b" /><Relationship Type="http://schemas.openxmlformats.org/officeDocument/2006/relationships/slide" Target="/ppt/slides/slide4.xml" Id="Rb488a970755a4679" /><Relationship Type="http://schemas.openxmlformats.org/officeDocument/2006/relationships/slide" Target="/ppt/slides/slide5.xml" Id="R920630767c6742dc" /><Relationship Type="http://schemas.openxmlformats.org/officeDocument/2006/relationships/slide" Target="/ppt/slides/slide6.xml" Id="R6e2a4027f0e448d2" /><Relationship Type="http://schemas.openxmlformats.org/officeDocument/2006/relationships/slide" Target="/ppt/slides/slide7.xml" Id="Rfda17444f8eb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5f35ee2a1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274004b6499c" /><Relationship Type="http://schemas.openxmlformats.org/officeDocument/2006/relationships/theme" Target="/ppt/slideMasters/theme/theme1.xml" Id="Rd067c35378d1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d274004b6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bce704fa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854b8a2bd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1720b645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cf82288b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d08af460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39ab8681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42d34bbb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GRØNNVOLL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2 258 139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TORBEN TORBJØRNSEN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923 231 129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GRØNNVOLL HOLDING AS</a:t>
            </a:r>
          </a:p>
        </p:txBody>
      </p:sp>
    </p:spTree>
  </p:cSld>
  <p:clrMapOvr>
    <a:masterClrMapping xmlns:a="http://schemas.openxmlformats.org/drawingml/2006/main"/>
  </p:clrMapOvr>
</p:sld>
</file>