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4193b867e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ee89aae39e4593"/>
  </p:sldMasterIdLst>
  <p:sldIdLst>
    <p:sldId xmlns:r="http://schemas.openxmlformats.org/officeDocument/2006/relationships" id="256" r:id="R32669b3c14784c0a"/>
    <p:sldId xmlns:r="http://schemas.openxmlformats.org/officeDocument/2006/relationships" id="257" r:id="Rb775fbdfac964dfd"/>
    <p:sldId xmlns:r="http://schemas.openxmlformats.org/officeDocument/2006/relationships" id="258" r:id="R2b1a7f1ce2a845ca"/>
    <p:sldId xmlns:r="http://schemas.openxmlformats.org/officeDocument/2006/relationships" id="259" r:id="R655d3031d29c48e1"/>
    <p:sldId xmlns:r="http://schemas.openxmlformats.org/officeDocument/2006/relationships" id="260" r:id="Re9afcacb2150404d"/>
    <p:sldId xmlns:r="http://schemas.openxmlformats.org/officeDocument/2006/relationships" id="261" r:id="R321af6eea75148aa"/>
    <p:sldId xmlns:r="http://schemas.openxmlformats.org/officeDocument/2006/relationships" id="262" r:id="R32f831d218a3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ee89aae39e4593" /><Relationship Type="http://schemas.openxmlformats.org/officeDocument/2006/relationships/slide" Target="/ppt/slides/slide1.xml" Id="R32669b3c14784c0a" /><Relationship Type="http://schemas.openxmlformats.org/officeDocument/2006/relationships/slide" Target="/ppt/slides/slide2.xml" Id="Rb775fbdfac964dfd" /><Relationship Type="http://schemas.openxmlformats.org/officeDocument/2006/relationships/slide" Target="/ppt/slides/slide3.xml" Id="R2b1a7f1ce2a845ca" /><Relationship Type="http://schemas.openxmlformats.org/officeDocument/2006/relationships/slide" Target="/ppt/slides/slide4.xml" Id="R655d3031d29c48e1" /><Relationship Type="http://schemas.openxmlformats.org/officeDocument/2006/relationships/slide" Target="/ppt/slides/slide5.xml" Id="Re9afcacb2150404d" /><Relationship Type="http://schemas.openxmlformats.org/officeDocument/2006/relationships/slide" Target="/ppt/slides/slide6.xml" Id="R321af6eea75148aa" /><Relationship Type="http://schemas.openxmlformats.org/officeDocument/2006/relationships/slide" Target="/ppt/slides/slide7.xml" Id="R32f831d218a3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36a1fd48f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1b3c0fad04f45" /><Relationship Type="http://schemas.openxmlformats.org/officeDocument/2006/relationships/theme" Target="/ppt/slideMasters/theme/theme1.xml" Id="R578539d67a06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1b3c0fad0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1aa9f06c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85d4a88e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d16c686b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fb01660c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3b6a9fde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549fe14e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1e8de1bda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