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bb6123397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4c367f0b2645ed"/>
  </p:sldMasterIdLst>
  <p:sldIdLst>
    <p:sldId xmlns:r="http://schemas.openxmlformats.org/officeDocument/2006/relationships" id="256" r:id="Rb2f78d15adcd46eb"/>
    <p:sldId xmlns:r="http://schemas.openxmlformats.org/officeDocument/2006/relationships" id="257" r:id="R19dad60ada814c28"/>
    <p:sldId xmlns:r="http://schemas.openxmlformats.org/officeDocument/2006/relationships" id="258" r:id="R2b142e57571f4eb5"/>
    <p:sldId xmlns:r="http://schemas.openxmlformats.org/officeDocument/2006/relationships" id="259" r:id="R2b41e8688f974cee"/>
    <p:sldId xmlns:r="http://schemas.openxmlformats.org/officeDocument/2006/relationships" id="260" r:id="R40966f4c2697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c367f0b2645ed" /><Relationship Type="http://schemas.openxmlformats.org/officeDocument/2006/relationships/slide" Target="/ppt/slides/slide1.xml" Id="Rb2f78d15adcd46eb" /><Relationship Type="http://schemas.openxmlformats.org/officeDocument/2006/relationships/slide" Target="/ppt/slides/slide2.xml" Id="R19dad60ada814c28" /><Relationship Type="http://schemas.openxmlformats.org/officeDocument/2006/relationships/slide" Target="/ppt/slides/slide3.xml" Id="R2b142e57571f4eb5" /><Relationship Type="http://schemas.openxmlformats.org/officeDocument/2006/relationships/slide" Target="/ppt/slides/slide4.xml" Id="R2b41e8688f974cee" /><Relationship Type="http://schemas.openxmlformats.org/officeDocument/2006/relationships/slide" Target="/ppt/slides/slide5.xml" Id="R40966f4c2697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e21c7444d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699cb124a47b9" /><Relationship Type="http://schemas.openxmlformats.org/officeDocument/2006/relationships/theme" Target="/ppt/slideMasters/theme/theme1.xml" Id="R01c974f4890740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8699cb124a47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7b8fc89f6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dea0a16df49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576b448594c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f79019d94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ecab059cd40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REVISJON KOMMUNALE OPPGÅVEFELLESSKAP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REVISJON KOMMUNALE OPPGÅVEFELLESSKAP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61 26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www.vestlandrevisjon.no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923 249 478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