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9a2a2f768240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59baae4ce44f67"/>
  </p:sldMasterIdLst>
  <p:sldIdLst>
    <p:sldId xmlns:r="http://schemas.openxmlformats.org/officeDocument/2006/relationships" id="256" r:id="Rf6efcb2002134f2c"/>
    <p:sldId xmlns:r="http://schemas.openxmlformats.org/officeDocument/2006/relationships" id="257" r:id="R2cf1ba22baac43b8"/>
    <p:sldId xmlns:r="http://schemas.openxmlformats.org/officeDocument/2006/relationships" id="258" r:id="R8ac2d4ea01114506"/>
    <p:sldId xmlns:r="http://schemas.openxmlformats.org/officeDocument/2006/relationships" id="259" r:id="R601b6e9d9b6548a6"/>
    <p:sldId xmlns:r="http://schemas.openxmlformats.org/officeDocument/2006/relationships" id="260" r:id="R330c113d43774b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59baae4ce44f67" /><Relationship Type="http://schemas.openxmlformats.org/officeDocument/2006/relationships/slide" Target="/ppt/slides/slide1.xml" Id="Rf6efcb2002134f2c" /><Relationship Type="http://schemas.openxmlformats.org/officeDocument/2006/relationships/slide" Target="/ppt/slides/slide2.xml" Id="R2cf1ba22baac43b8" /><Relationship Type="http://schemas.openxmlformats.org/officeDocument/2006/relationships/slide" Target="/ppt/slides/slide3.xml" Id="R8ac2d4ea01114506" /><Relationship Type="http://schemas.openxmlformats.org/officeDocument/2006/relationships/slide" Target="/ppt/slides/slide4.xml" Id="R601b6e9d9b6548a6" /><Relationship Type="http://schemas.openxmlformats.org/officeDocument/2006/relationships/slide" Target="/ppt/slides/slide5.xml" Id="R330c113d43774b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7a15e8dacd4e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9f8ab437a4647" /><Relationship Type="http://schemas.openxmlformats.org/officeDocument/2006/relationships/theme" Target="/ppt/slideMasters/theme/theme1.xml" Id="R4376a3a56beb49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f9f8ab437a46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3ae4a745c43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62cfc928146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b36fcb94448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6268e9c204c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22af999a746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KLP AKSJENORDEN MER SAMFUNNSANSVAR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AKSJENORDEN MER SAMFUNNSANSVAR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KLP AKSJENORDEN MER SAMFUNNSANSVAR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AKSJENORDEN MER SAMFUNNSANSVAR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AKSJENORDEN MER SAMFUNNSANSVAR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AKSJENORDEN MER SAMFUNNSANSVAR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KLP Kapitalforvaltning AS, 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923 251 642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AKSJENORDEN MER SAMFUNNSANSVAR</a:t>
            </a:r>
          </a:p>
        </p:txBody>
      </p:sp>
    </p:spTree>
  </p:cSld>
  <p:clrMapOvr>
    <a:masterClrMapping xmlns:a="http://schemas.openxmlformats.org/drawingml/2006/main"/>
  </p:clrMapOvr>
</p:sld>
</file>