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52ef12bcae224dd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97c242cde114f68"/>
  </p:sldMasterIdLst>
  <p:sldIdLst>
    <p:sldId xmlns:r="http://schemas.openxmlformats.org/officeDocument/2006/relationships" id="256" r:id="R6dd211ac4d494aaf"/>
    <p:sldId xmlns:r="http://schemas.openxmlformats.org/officeDocument/2006/relationships" id="257" r:id="R0cbbfa94a0104fc8"/>
    <p:sldId xmlns:r="http://schemas.openxmlformats.org/officeDocument/2006/relationships" id="258" r:id="Rcff5dce0fc3b41cd"/>
    <p:sldId xmlns:r="http://schemas.openxmlformats.org/officeDocument/2006/relationships" id="259" r:id="R47e174ce81624fac"/>
    <p:sldId xmlns:r="http://schemas.openxmlformats.org/officeDocument/2006/relationships" id="260" r:id="Rb03c0c7212204743"/>
    <p:sldId xmlns:r="http://schemas.openxmlformats.org/officeDocument/2006/relationships" id="261" r:id="R58bddd4bb0ca4c50"/>
    <p:sldId xmlns:r="http://schemas.openxmlformats.org/officeDocument/2006/relationships" id="262" r:id="Rf9582d5af0534714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97c242cde114f68" /><Relationship Type="http://schemas.openxmlformats.org/officeDocument/2006/relationships/slide" Target="/ppt/slides/slide1.xml" Id="R6dd211ac4d494aaf" /><Relationship Type="http://schemas.openxmlformats.org/officeDocument/2006/relationships/slide" Target="/ppt/slides/slide2.xml" Id="R0cbbfa94a0104fc8" /><Relationship Type="http://schemas.openxmlformats.org/officeDocument/2006/relationships/slide" Target="/ppt/slides/slide3.xml" Id="Rcff5dce0fc3b41cd" /><Relationship Type="http://schemas.openxmlformats.org/officeDocument/2006/relationships/slide" Target="/ppt/slides/slide4.xml" Id="R47e174ce81624fac" /><Relationship Type="http://schemas.openxmlformats.org/officeDocument/2006/relationships/slide" Target="/ppt/slides/slide5.xml" Id="Rb03c0c7212204743" /><Relationship Type="http://schemas.openxmlformats.org/officeDocument/2006/relationships/slide" Target="/ppt/slides/slide6.xml" Id="R58bddd4bb0ca4c50" /><Relationship Type="http://schemas.openxmlformats.org/officeDocument/2006/relationships/slide" Target="/ppt/slides/slide7.xml" Id="Rf9582d5af0534714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9d47dca2dd4183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7d47539d0741cf" /><Relationship Type="http://schemas.openxmlformats.org/officeDocument/2006/relationships/theme" Target="/ppt/slideMasters/theme/theme1.xml" Id="R2d4e71f1b4bc4f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e7d47539d0741cf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e653bcbd8034998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a11be906f34c8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9584d227d85429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2435445518a4408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87b759291e243c9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a6fca8f22534c58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67e06c543347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ISTAD KRAFT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KRAFT AS ble etablert [år] og holder til i Molde.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482 711 819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29 031 160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8 713 642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137 869 269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413 305 934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ISTAD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Plutovegen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6419 Molde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71 21 35 00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kundeservice@istad.no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923 253 920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ISTAD KRAFT AS</a:t>
            </a:r>
          </a:p>
        </p:txBody>
      </p:sp>
    </p:spTree>
  </p:cSld>
  <p:clrMapOvr>
    <a:masterClrMapping xmlns:a="http://schemas.openxmlformats.org/drawingml/2006/main"/>
  </p:clrMapOvr>
</p:sld>
</file>