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8ba8348f5d44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0b3021b8f340a8"/>
  </p:sldMasterIdLst>
  <p:sldIdLst>
    <p:sldId xmlns:r="http://schemas.openxmlformats.org/officeDocument/2006/relationships" id="256" r:id="R1c8436da4ff2437a"/>
    <p:sldId xmlns:r="http://schemas.openxmlformats.org/officeDocument/2006/relationships" id="257" r:id="Ref2b3f9c91a040fe"/>
    <p:sldId xmlns:r="http://schemas.openxmlformats.org/officeDocument/2006/relationships" id="258" r:id="R48b615d0f1c045d0"/>
    <p:sldId xmlns:r="http://schemas.openxmlformats.org/officeDocument/2006/relationships" id="259" r:id="R5345abe6be114fb2"/>
    <p:sldId xmlns:r="http://schemas.openxmlformats.org/officeDocument/2006/relationships" id="260" r:id="R32a80a5aab0a4a6e"/>
    <p:sldId xmlns:r="http://schemas.openxmlformats.org/officeDocument/2006/relationships" id="261" r:id="Rb8ed0e0f2b79453c"/>
    <p:sldId xmlns:r="http://schemas.openxmlformats.org/officeDocument/2006/relationships" id="262" r:id="Rc206a4b5b9604f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b3021b8f340a8" /><Relationship Type="http://schemas.openxmlformats.org/officeDocument/2006/relationships/slide" Target="/ppt/slides/slide1.xml" Id="R1c8436da4ff2437a" /><Relationship Type="http://schemas.openxmlformats.org/officeDocument/2006/relationships/slide" Target="/ppt/slides/slide2.xml" Id="Ref2b3f9c91a040fe" /><Relationship Type="http://schemas.openxmlformats.org/officeDocument/2006/relationships/slide" Target="/ppt/slides/slide3.xml" Id="R48b615d0f1c045d0" /><Relationship Type="http://schemas.openxmlformats.org/officeDocument/2006/relationships/slide" Target="/ppt/slides/slide4.xml" Id="R5345abe6be114fb2" /><Relationship Type="http://schemas.openxmlformats.org/officeDocument/2006/relationships/slide" Target="/ppt/slides/slide5.xml" Id="R32a80a5aab0a4a6e" /><Relationship Type="http://schemas.openxmlformats.org/officeDocument/2006/relationships/slide" Target="/ppt/slides/slide6.xml" Id="Rb8ed0e0f2b79453c" /><Relationship Type="http://schemas.openxmlformats.org/officeDocument/2006/relationships/slide" Target="/ppt/slides/slide7.xml" Id="Rc206a4b5b9604f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48cad701fa4b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b588fbd73455f" /><Relationship Type="http://schemas.openxmlformats.org/officeDocument/2006/relationships/theme" Target="/ppt/slideMasters/theme/theme1.xml" Id="R19169c33fd244e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bb588fbd7345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cc3e608b245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efa9b3c0c41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318cdfcdf4e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fe3d6c32149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2f68237cf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cb8b999ff45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42d6837604b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HOLDING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−3 538 654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17 559 450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726 437 292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768 138 958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 –  78,4 %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 –  21,6 %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Sløvågen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923 265 511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