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254c42f28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e75d60669402a"/>
  </p:sldMasterIdLst>
  <p:sldIdLst>
    <p:sldId xmlns:r="http://schemas.openxmlformats.org/officeDocument/2006/relationships" id="256" r:id="R8ac873ab9d2d41c6"/>
    <p:sldId xmlns:r="http://schemas.openxmlformats.org/officeDocument/2006/relationships" id="257" r:id="R6c569c3086ec40d3"/>
    <p:sldId xmlns:r="http://schemas.openxmlformats.org/officeDocument/2006/relationships" id="258" r:id="Re7df134df4084b41"/>
    <p:sldId xmlns:r="http://schemas.openxmlformats.org/officeDocument/2006/relationships" id="259" r:id="R1770e27a3cae4d5f"/>
    <p:sldId xmlns:r="http://schemas.openxmlformats.org/officeDocument/2006/relationships" id="260" r:id="Reb5b2018c0754b8d"/>
    <p:sldId xmlns:r="http://schemas.openxmlformats.org/officeDocument/2006/relationships" id="261" r:id="R743609db53ee4008"/>
    <p:sldId xmlns:r="http://schemas.openxmlformats.org/officeDocument/2006/relationships" id="262" r:id="Rd6910f1fc955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e75d60669402a" /><Relationship Type="http://schemas.openxmlformats.org/officeDocument/2006/relationships/slide" Target="/ppt/slides/slide1.xml" Id="R8ac873ab9d2d41c6" /><Relationship Type="http://schemas.openxmlformats.org/officeDocument/2006/relationships/slide" Target="/ppt/slides/slide2.xml" Id="R6c569c3086ec40d3" /><Relationship Type="http://schemas.openxmlformats.org/officeDocument/2006/relationships/slide" Target="/ppt/slides/slide3.xml" Id="Re7df134df4084b41" /><Relationship Type="http://schemas.openxmlformats.org/officeDocument/2006/relationships/slide" Target="/ppt/slides/slide4.xml" Id="R1770e27a3cae4d5f" /><Relationship Type="http://schemas.openxmlformats.org/officeDocument/2006/relationships/slide" Target="/ppt/slides/slide5.xml" Id="Reb5b2018c0754b8d" /><Relationship Type="http://schemas.openxmlformats.org/officeDocument/2006/relationships/slide" Target="/ppt/slides/slide6.xml" Id="R743609db53ee4008" /><Relationship Type="http://schemas.openxmlformats.org/officeDocument/2006/relationships/slide" Target="/ppt/slides/slide7.xml" Id="Rd6910f1fc955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fd47e7d80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99ef12f9e4dd4" /><Relationship Type="http://schemas.openxmlformats.org/officeDocument/2006/relationships/theme" Target="/ppt/slideMasters/theme/theme1.xml" Id="R6b532e423cc6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99ef12f9e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6c8c4570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afbd1953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af3de96349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5b744032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959533199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c8649e6b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d01d9ca85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HOLMØY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HOLMØY HOLDING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−806 096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142 164 200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493 283 994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617 174 276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OHHOLDING AS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HOLMØY 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HOLDING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HOLMØY INVEST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HOLDING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8407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923 310 983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HOLMØY HOLDING INVEST AS</a:t>
            </a:r>
          </a:p>
        </p:txBody>
      </p:sp>
    </p:spTree>
  </p:cSld>
  <p:clrMapOvr>
    <a:masterClrMapping xmlns:a="http://schemas.openxmlformats.org/drawingml/2006/main"/>
  </p:clrMapOvr>
</p:sld>
</file>