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57fdb583f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30b1b802b43ef"/>
  </p:sldMasterIdLst>
  <p:sldIdLst>
    <p:sldId xmlns:r="http://schemas.openxmlformats.org/officeDocument/2006/relationships" id="256" r:id="R56c1bd5c2b704ae7"/>
    <p:sldId xmlns:r="http://schemas.openxmlformats.org/officeDocument/2006/relationships" id="257" r:id="R14a60e63058c4742"/>
    <p:sldId xmlns:r="http://schemas.openxmlformats.org/officeDocument/2006/relationships" id="258" r:id="R3aac6ab13ad044ce"/>
    <p:sldId xmlns:r="http://schemas.openxmlformats.org/officeDocument/2006/relationships" id="259" r:id="R656b6cbbc938400c"/>
    <p:sldId xmlns:r="http://schemas.openxmlformats.org/officeDocument/2006/relationships" id="260" r:id="R99901f29f3a847ae"/>
    <p:sldId xmlns:r="http://schemas.openxmlformats.org/officeDocument/2006/relationships" id="261" r:id="Rd9848e0ff1f0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30b1b802b43ef" /><Relationship Type="http://schemas.openxmlformats.org/officeDocument/2006/relationships/slide" Target="/ppt/slides/slide1.xml" Id="R56c1bd5c2b704ae7" /><Relationship Type="http://schemas.openxmlformats.org/officeDocument/2006/relationships/slide" Target="/ppt/slides/slide2.xml" Id="R14a60e63058c4742" /><Relationship Type="http://schemas.openxmlformats.org/officeDocument/2006/relationships/slide" Target="/ppt/slides/slide3.xml" Id="R3aac6ab13ad044ce" /><Relationship Type="http://schemas.openxmlformats.org/officeDocument/2006/relationships/slide" Target="/ppt/slides/slide4.xml" Id="R656b6cbbc938400c" /><Relationship Type="http://schemas.openxmlformats.org/officeDocument/2006/relationships/slide" Target="/ppt/slides/slide5.xml" Id="R99901f29f3a847ae" /><Relationship Type="http://schemas.openxmlformats.org/officeDocument/2006/relationships/slide" Target="/ppt/slides/slide6.xml" Id="Rd9848e0ff1f0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81297a7ab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ab7bb90774526" /><Relationship Type="http://schemas.openxmlformats.org/officeDocument/2006/relationships/theme" Target="/ppt/slideMasters/theme/theme1.xml" Id="Rce76c27c76c8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ab7bb9077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623bf0734c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53f9d6695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aad82a87643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cfd7cbe3046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ae246c8a44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f0f206084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