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7b97ada4f841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53f6f0bf3e4ca8"/>
  </p:sldMasterIdLst>
  <p:sldIdLst>
    <p:sldId xmlns:r="http://schemas.openxmlformats.org/officeDocument/2006/relationships" id="256" r:id="Rad65502c05ae4bb9"/>
    <p:sldId xmlns:r="http://schemas.openxmlformats.org/officeDocument/2006/relationships" id="257" r:id="Rdc2bcbdab98548f8"/>
    <p:sldId xmlns:r="http://schemas.openxmlformats.org/officeDocument/2006/relationships" id="258" r:id="Rf8ed020d59f34f3d"/>
    <p:sldId xmlns:r="http://schemas.openxmlformats.org/officeDocument/2006/relationships" id="259" r:id="R03adc4febbee494e"/>
    <p:sldId xmlns:r="http://schemas.openxmlformats.org/officeDocument/2006/relationships" id="260" r:id="Ra47ee688dfbc40f2"/>
    <p:sldId xmlns:r="http://schemas.openxmlformats.org/officeDocument/2006/relationships" id="261" r:id="R3ccb2667756b40a3"/>
    <p:sldId xmlns:r="http://schemas.openxmlformats.org/officeDocument/2006/relationships" id="262" r:id="Rc1685ed1aae54c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53f6f0bf3e4ca8" /><Relationship Type="http://schemas.openxmlformats.org/officeDocument/2006/relationships/slide" Target="/ppt/slides/slide1.xml" Id="Rad65502c05ae4bb9" /><Relationship Type="http://schemas.openxmlformats.org/officeDocument/2006/relationships/slide" Target="/ppt/slides/slide2.xml" Id="Rdc2bcbdab98548f8" /><Relationship Type="http://schemas.openxmlformats.org/officeDocument/2006/relationships/slide" Target="/ppt/slides/slide3.xml" Id="Rf8ed020d59f34f3d" /><Relationship Type="http://schemas.openxmlformats.org/officeDocument/2006/relationships/slide" Target="/ppt/slides/slide4.xml" Id="R03adc4febbee494e" /><Relationship Type="http://schemas.openxmlformats.org/officeDocument/2006/relationships/slide" Target="/ppt/slides/slide5.xml" Id="Ra47ee688dfbc40f2" /><Relationship Type="http://schemas.openxmlformats.org/officeDocument/2006/relationships/slide" Target="/ppt/slides/slide6.xml" Id="R3ccb2667756b40a3" /><Relationship Type="http://schemas.openxmlformats.org/officeDocument/2006/relationships/slide" Target="/ppt/slides/slide7.xml" Id="Rc1685ed1aae54c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99c7cd966c40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2b82271c14d18" /><Relationship Type="http://schemas.openxmlformats.org/officeDocument/2006/relationships/theme" Target="/ppt/slideMasters/theme/theme1.xml" Id="R15818d931f6e44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e2b82271c14d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8683a3fe346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5dfe33ff749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d5d22cfd54c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075209dee48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f8c1a91fc47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3e5905bda40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27a5c0f9348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ALFANOR 19195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ALFANOR 19195 AS ble etablert [år] og holder til i Klavestadhaugen.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−2 710 475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13 353 567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404 337 258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416 524 538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LINDSTAD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Sandstadveien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1743 Klavestadhaugen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923 347 607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