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5cf3d337b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8d209be4144b7"/>
  </p:sldMasterIdLst>
  <p:sldIdLst>
    <p:sldId xmlns:r="http://schemas.openxmlformats.org/officeDocument/2006/relationships" id="256" r:id="R22f323d8e43040e3"/>
    <p:sldId xmlns:r="http://schemas.openxmlformats.org/officeDocument/2006/relationships" id="257" r:id="R0a4e2e72b8d340ad"/>
    <p:sldId xmlns:r="http://schemas.openxmlformats.org/officeDocument/2006/relationships" id="258" r:id="R1e8b1373997e4ceb"/>
    <p:sldId xmlns:r="http://schemas.openxmlformats.org/officeDocument/2006/relationships" id="259" r:id="Rab7a23dd072b4b0f"/>
    <p:sldId xmlns:r="http://schemas.openxmlformats.org/officeDocument/2006/relationships" id="260" r:id="Rb49172c7266e4850"/>
    <p:sldId xmlns:r="http://schemas.openxmlformats.org/officeDocument/2006/relationships" id="261" r:id="R881f79f1529647dd"/>
    <p:sldId xmlns:r="http://schemas.openxmlformats.org/officeDocument/2006/relationships" id="262" r:id="R0340cddd8731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8d209be4144b7" /><Relationship Type="http://schemas.openxmlformats.org/officeDocument/2006/relationships/slide" Target="/ppt/slides/slide1.xml" Id="R22f323d8e43040e3" /><Relationship Type="http://schemas.openxmlformats.org/officeDocument/2006/relationships/slide" Target="/ppt/slides/slide2.xml" Id="R0a4e2e72b8d340ad" /><Relationship Type="http://schemas.openxmlformats.org/officeDocument/2006/relationships/slide" Target="/ppt/slides/slide3.xml" Id="R1e8b1373997e4ceb" /><Relationship Type="http://schemas.openxmlformats.org/officeDocument/2006/relationships/slide" Target="/ppt/slides/slide4.xml" Id="Rab7a23dd072b4b0f" /><Relationship Type="http://schemas.openxmlformats.org/officeDocument/2006/relationships/slide" Target="/ppt/slides/slide5.xml" Id="Rb49172c7266e4850" /><Relationship Type="http://schemas.openxmlformats.org/officeDocument/2006/relationships/slide" Target="/ppt/slides/slide6.xml" Id="R881f79f1529647dd" /><Relationship Type="http://schemas.openxmlformats.org/officeDocument/2006/relationships/slide" Target="/ppt/slides/slide7.xml" Id="R0340cddd8731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501d1f783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966f004a4673" /><Relationship Type="http://schemas.openxmlformats.org/officeDocument/2006/relationships/theme" Target="/ppt/slideMasters/theme/theme1.xml" Id="R8647b23d431d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d966f004a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1e509fbd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64baca8a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d2e798d5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70ef4c6c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d8109fe91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fbd99a6e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8346c4a7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KRISTINA 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GLASTAD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