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904b3eeb5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66ddca6bf4ed5"/>
  </p:sldMasterIdLst>
  <p:sldIdLst>
    <p:sldId xmlns:r="http://schemas.openxmlformats.org/officeDocument/2006/relationships" id="256" r:id="R47f27cafcd8248b9"/>
    <p:sldId xmlns:r="http://schemas.openxmlformats.org/officeDocument/2006/relationships" id="257" r:id="Rbe0fc0b0676f4420"/>
    <p:sldId xmlns:r="http://schemas.openxmlformats.org/officeDocument/2006/relationships" id="258" r:id="R4475972306294946"/>
    <p:sldId xmlns:r="http://schemas.openxmlformats.org/officeDocument/2006/relationships" id="259" r:id="R513ff07632dc4238"/>
    <p:sldId xmlns:r="http://schemas.openxmlformats.org/officeDocument/2006/relationships" id="260" r:id="R9ef32a18dd724327"/>
    <p:sldId xmlns:r="http://schemas.openxmlformats.org/officeDocument/2006/relationships" id="261" r:id="Ra6f1ad03fc4e4cbc"/>
    <p:sldId xmlns:r="http://schemas.openxmlformats.org/officeDocument/2006/relationships" id="262" r:id="Rf4067ab50ed5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66ddca6bf4ed5" /><Relationship Type="http://schemas.openxmlformats.org/officeDocument/2006/relationships/slide" Target="/ppt/slides/slide1.xml" Id="R47f27cafcd8248b9" /><Relationship Type="http://schemas.openxmlformats.org/officeDocument/2006/relationships/slide" Target="/ppt/slides/slide2.xml" Id="Rbe0fc0b0676f4420" /><Relationship Type="http://schemas.openxmlformats.org/officeDocument/2006/relationships/slide" Target="/ppt/slides/slide3.xml" Id="R4475972306294946" /><Relationship Type="http://schemas.openxmlformats.org/officeDocument/2006/relationships/slide" Target="/ppt/slides/slide4.xml" Id="R513ff07632dc4238" /><Relationship Type="http://schemas.openxmlformats.org/officeDocument/2006/relationships/slide" Target="/ppt/slides/slide5.xml" Id="R9ef32a18dd724327" /><Relationship Type="http://schemas.openxmlformats.org/officeDocument/2006/relationships/slide" Target="/ppt/slides/slide6.xml" Id="Ra6f1ad03fc4e4cbc" /><Relationship Type="http://schemas.openxmlformats.org/officeDocument/2006/relationships/slide" Target="/ppt/slides/slide7.xml" Id="Rf4067ab50ed5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d7a01ee3c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6be45c3b4cf6" /><Relationship Type="http://schemas.openxmlformats.org/officeDocument/2006/relationships/theme" Target="/ppt/slideMasters/theme/theme1.xml" Id="R87d6cf8af3d1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b6be45c3b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8f7b8664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6b8313ad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8fb793eb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fcb72240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aa320344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3b1ae722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9d7d3b8b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BEACHFRONT PROPERTIES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BEACHFRONT PROPERTIES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ØISTAD STRAND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ØISTAD STRAND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Kampheimveien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923 349 464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