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4a1d76862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1a6fc27344a11"/>
  </p:sldMasterIdLst>
  <p:sldIdLst>
    <p:sldId xmlns:r="http://schemas.openxmlformats.org/officeDocument/2006/relationships" id="256" r:id="Re516e842b3274370"/>
    <p:sldId xmlns:r="http://schemas.openxmlformats.org/officeDocument/2006/relationships" id="257" r:id="Re6fc8c80e57944bd"/>
    <p:sldId xmlns:r="http://schemas.openxmlformats.org/officeDocument/2006/relationships" id="258" r:id="Ra05c2a2f61d24502"/>
    <p:sldId xmlns:r="http://schemas.openxmlformats.org/officeDocument/2006/relationships" id="259" r:id="R6a79b92e23d04113"/>
    <p:sldId xmlns:r="http://schemas.openxmlformats.org/officeDocument/2006/relationships" id="260" r:id="R1f4d639b649842da"/>
    <p:sldId xmlns:r="http://schemas.openxmlformats.org/officeDocument/2006/relationships" id="261" r:id="R5a417f6213b446d4"/>
    <p:sldId xmlns:r="http://schemas.openxmlformats.org/officeDocument/2006/relationships" id="262" r:id="Rfe36a5576243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1a6fc27344a11" /><Relationship Type="http://schemas.openxmlformats.org/officeDocument/2006/relationships/slide" Target="/ppt/slides/slide1.xml" Id="Re516e842b3274370" /><Relationship Type="http://schemas.openxmlformats.org/officeDocument/2006/relationships/slide" Target="/ppt/slides/slide2.xml" Id="Re6fc8c80e57944bd" /><Relationship Type="http://schemas.openxmlformats.org/officeDocument/2006/relationships/slide" Target="/ppt/slides/slide3.xml" Id="Ra05c2a2f61d24502" /><Relationship Type="http://schemas.openxmlformats.org/officeDocument/2006/relationships/slide" Target="/ppt/slides/slide4.xml" Id="R6a79b92e23d04113" /><Relationship Type="http://schemas.openxmlformats.org/officeDocument/2006/relationships/slide" Target="/ppt/slides/slide5.xml" Id="R1f4d639b649842da" /><Relationship Type="http://schemas.openxmlformats.org/officeDocument/2006/relationships/slide" Target="/ppt/slides/slide6.xml" Id="R5a417f6213b446d4" /><Relationship Type="http://schemas.openxmlformats.org/officeDocument/2006/relationships/slide" Target="/ppt/slides/slide7.xml" Id="Rfe36a5576243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eb82a7544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608ef16c8429c" /><Relationship Type="http://schemas.openxmlformats.org/officeDocument/2006/relationships/theme" Target="/ppt/slideMasters/theme/theme1.xml" Id="R086620d0a25543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608ef16c8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3ec09d2b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f0b36fc3e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cad4abce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492409418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027c882e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8690b60bb45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db675414a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NUTRIAQ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NUTRIAQ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36 947 539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101 338 504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118 654 244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INNOVAKAPITAL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INVESTIAQ AS  –  41,5 %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NUTRIAQ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923 359 214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