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8bc56e7ce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cf4a4f50440b9"/>
  </p:sldMasterIdLst>
  <p:sldIdLst>
    <p:sldId xmlns:r="http://schemas.openxmlformats.org/officeDocument/2006/relationships" id="256" r:id="Rabe1c88a466441db"/>
    <p:sldId xmlns:r="http://schemas.openxmlformats.org/officeDocument/2006/relationships" id="257" r:id="Rafe297fc359b42fb"/>
    <p:sldId xmlns:r="http://schemas.openxmlformats.org/officeDocument/2006/relationships" id="258" r:id="R1fb720a5d8144e25"/>
    <p:sldId xmlns:r="http://schemas.openxmlformats.org/officeDocument/2006/relationships" id="259" r:id="R364390d1ecb74136"/>
    <p:sldId xmlns:r="http://schemas.openxmlformats.org/officeDocument/2006/relationships" id="260" r:id="Rab970b2b5bce431a"/>
    <p:sldId xmlns:r="http://schemas.openxmlformats.org/officeDocument/2006/relationships" id="261" r:id="Rf6de518a3c1747a0"/>
    <p:sldId xmlns:r="http://schemas.openxmlformats.org/officeDocument/2006/relationships" id="262" r:id="R9d41076bbd79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cf4a4f50440b9" /><Relationship Type="http://schemas.openxmlformats.org/officeDocument/2006/relationships/slide" Target="/ppt/slides/slide1.xml" Id="Rabe1c88a466441db" /><Relationship Type="http://schemas.openxmlformats.org/officeDocument/2006/relationships/slide" Target="/ppt/slides/slide2.xml" Id="Rafe297fc359b42fb" /><Relationship Type="http://schemas.openxmlformats.org/officeDocument/2006/relationships/slide" Target="/ppt/slides/slide3.xml" Id="R1fb720a5d8144e25" /><Relationship Type="http://schemas.openxmlformats.org/officeDocument/2006/relationships/slide" Target="/ppt/slides/slide4.xml" Id="R364390d1ecb74136" /><Relationship Type="http://schemas.openxmlformats.org/officeDocument/2006/relationships/slide" Target="/ppt/slides/slide5.xml" Id="Rab970b2b5bce431a" /><Relationship Type="http://schemas.openxmlformats.org/officeDocument/2006/relationships/slide" Target="/ppt/slides/slide6.xml" Id="Rf6de518a3c1747a0" /><Relationship Type="http://schemas.openxmlformats.org/officeDocument/2006/relationships/slide" Target="/ppt/slides/slide7.xml" Id="R9d41076bbd79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fa0a3a0b3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ab8b9e58c448f" /><Relationship Type="http://schemas.openxmlformats.org/officeDocument/2006/relationships/theme" Target="/ppt/slideMasters/theme/theme1.xml" Id="Rb942d066c636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ab8b9e58c44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25c94eea7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98b365dd1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6b0feb453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b9b9fb6c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c22d0333d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ab7c278d5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27b61bb8e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WITH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5 975 072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HANNE WITH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With Bjørnstad, Parkveien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923 368 590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