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d6b0dc7b7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f043bc3a6426c"/>
  </p:sldMasterIdLst>
  <p:sldIdLst>
    <p:sldId xmlns:r="http://schemas.openxmlformats.org/officeDocument/2006/relationships" id="256" r:id="R25b26da07d664c15"/>
    <p:sldId xmlns:r="http://schemas.openxmlformats.org/officeDocument/2006/relationships" id="257" r:id="Rff9aad9862504b19"/>
    <p:sldId xmlns:r="http://schemas.openxmlformats.org/officeDocument/2006/relationships" id="258" r:id="R8742e198c94f4354"/>
    <p:sldId xmlns:r="http://schemas.openxmlformats.org/officeDocument/2006/relationships" id="259" r:id="Rba626c070ea7419e"/>
    <p:sldId xmlns:r="http://schemas.openxmlformats.org/officeDocument/2006/relationships" id="260" r:id="Rf8a913c6da3b4b46"/>
    <p:sldId xmlns:r="http://schemas.openxmlformats.org/officeDocument/2006/relationships" id="261" r:id="R69eb981bebfe4c87"/>
    <p:sldId xmlns:r="http://schemas.openxmlformats.org/officeDocument/2006/relationships" id="262" r:id="R0c44860a6242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f043bc3a6426c" /><Relationship Type="http://schemas.openxmlformats.org/officeDocument/2006/relationships/slide" Target="/ppt/slides/slide1.xml" Id="R25b26da07d664c15" /><Relationship Type="http://schemas.openxmlformats.org/officeDocument/2006/relationships/slide" Target="/ppt/slides/slide2.xml" Id="Rff9aad9862504b19" /><Relationship Type="http://schemas.openxmlformats.org/officeDocument/2006/relationships/slide" Target="/ppt/slides/slide3.xml" Id="R8742e198c94f4354" /><Relationship Type="http://schemas.openxmlformats.org/officeDocument/2006/relationships/slide" Target="/ppt/slides/slide4.xml" Id="Rba626c070ea7419e" /><Relationship Type="http://schemas.openxmlformats.org/officeDocument/2006/relationships/slide" Target="/ppt/slides/slide5.xml" Id="Rf8a913c6da3b4b46" /><Relationship Type="http://schemas.openxmlformats.org/officeDocument/2006/relationships/slide" Target="/ppt/slides/slide6.xml" Id="R69eb981bebfe4c87" /><Relationship Type="http://schemas.openxmlformats.org/officeDocument/2006/relationships/slide" Target="/ppt/slides/slide7.xml" Id="R0c44860a6242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8bf2f0d64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50a89c414d6d" /><Relationship Type="http://schemas.openxmlformats.org/officeDocument/2006/relationships/theme" Target="/ppt/slideMasters/theme/theme1.xml" Id="R13099b1fceb2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150a89c41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b4118c55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dc94ea13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e86dad3d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e66a6660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61a675bb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4348763f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b9f4abd4d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10 714 468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Sebastian Roll, Bolignummer H0102, Sandgata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 HOLDING AS</a:t>
            </a:r>
          </a:p>
        </p:txBody>
      </p:sp>
    </p:spTree>
  </p:cSld>
  <p:clrMapOvr>
    <a:masterClrMapping xmlns:a="http://schemas.openxmlformats.org/drawingml/2006/main"/>
  </p:clrMapOvr>
</p:sld>
</file>