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6c591b08649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06f98ca6c4e9d"/>
  </p:sldMasterIdLst>
  <p:sldIdLst>
    <p:sldId xmlns:r="http://schemas.openxmlformats.org/officeDocument/2006/relationships" id="256" r:id="R0b10a7e9680748fe"/>
    <p:sldId xmlns:r="http://schemas.openxmlformats.org/officeDocument/2006/relationships" id="257" r:id="R0308b12cc4014dc4"/>
    <p:sldId xmlns:r="http://schemas.openxmlformats.org/officeDocument/2006/relationships" id="258" r:id="Rbf99a747007e4522"/>
    <p:sldId xmlns:r="http://schemas.openxmlformats.org/officeDocument/2006/relationships" id="259" r:id="R872ab5eecab7497e"/>
    <p:sldId xmlns:r="http://schemas.openxmlformats.org/officeDocument/2006/relationships" id="260" r:id="R8b0b24c8524443bf"/>
    <p:sldId xmlns:r="http://schemas.openxmlformats.org/officeDocument/2006/relationships" id="261" r:id="R8262fb62f01948f0"/>
    <p:sldId xmlns:r="http://schemas.openxmlformats.org/officeDocument/2006/relationships" id="262" r:id="Rc7cc3c408725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06f98ca6c4e9d" /><Relationship Type="http://schemas.openxmlformats.org/officeDocument/2006/relationships/slide" Target="/ppt/slides/slide1.xml" Id="R0b10a7e9680748fe" /><Relationship Type="http://schemas.openxmlformats.org/officeDocument/2006/relationships/slide" Target="/ppt/slides/slide2.xml" Id="R0308b12cc4014dc4" /><Relationship Type="http://schemas.openxmlformats.org/officeDocument/2006/relationships/slide" Target="/ppt/slides/slide3.xml" Id="Rbf99a747007e4522" /><Relationship Type="http://schemas.openxmlformats.org/officeDocument/2006/relationships/slide" Target="/ppt/slides/slide4.xml" Id="R872ab5eecab7497e" /><Relationship Type="http://schemas.openxmlformats.org/officeDocument/2006/relationships/slide" Target="/ppt/slides/slide5.xml" Id="R8b0b24c8524443bf" /><Relationship Type="http://schemas.openxmlformats.org/officeDocument/2006/relationships/slide" Target="/ppt/slides/slide6.xml" Id="R8262fb62f01948f0" /><Relationship Type="http://schemas.openxmlformats.org/officeDocument/2006/relationships/slide" Target="/ppt/slides/slide7.xml" Id="Rc7cc3c408725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83e567f9c46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1a4a04efe49b2" /><Relationship Type="http://schemas.openxmlformats.org/officeDocument/2006/relationships/theme" Target="/ppt/slideMasters/theme/theme1.xml" Id="Rb4c89f225943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71a4a04efe49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385ec610549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44c54d42f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58a20e7b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97761c210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9aa1e1dd04f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2ac30a19348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9cfe4972f42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DIALOG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DIALOG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8 113 241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1 933 525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4 025 232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DIALOG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ELLEN BASBERG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NETLAND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www.dialogregnskap.no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923 401 946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