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d7180af50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8eb1d82494bf9"/>
  </p:sldMasterIdLst>
  <p:sldIdLst>
    <p:sldId xmlns:r="http://schemas.openxmlformats.org/officeDocument/2006/relationships" id="256" r:id="R901851609a6a4c38"/>
    <p:sldId xmlns:r="http://schemas.openxmlformats.org/officeDocument/2006/relationships" id="257" r:id="R2a264239d9234eb4"/>
    <p:sldId xmlns:r="http://schemas.openxmlformats.org/officeDocument/2006/relationships" id="258" r:id="Rac5d3c7ff94745a6"/>
    <p:sldId xmlns:r="http://schemas.openxmlformats.org/officeDocument/2006/relationships" id="259" r:id="R53517e7319b044c9"/>
    <p:sldId xmlns:r="http://schemas.openxmlformats.org/officeDocument/2006/relationships" id="260" r:id="R2c45e3091a114304"/>
    <p:sldId xmlns:r="http://schemas.openxmlformats.org/officeDocument/2006/relationships" id="261" r:id="Rf9a973aeb78240b2"/>
    <p:sldId xmlns:r="http://schemas.openxmlformats.org/officeDocument/2006/relationships" id="262" r:id="Raf76eb115474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8eb1d82494bf9" /><Relationship Type="http://schemas.openxmlformats.org/officeDocument/2006/relationships/slide" Target="/ppt/slides/slide1.xml" Id="R901851609a6a4c38" /><Relationship Type="http://schemas.openxmlformats.org/officeDocument/2006/relationships/slide" Target="/ppt/slides/slide2.xml" Id="R2a264239d9234eb4" /><Relationship Type="http://schemas.openxmlformats.org/officeDocument/2006/relationships/slide" Target="/ppt/slides/slide3.xml" Id="Rac5d3c7ff94745a6" /><Relationship Type="http://schemas.openxmlformats.org/officeDocument/2006/relationships/slide" Target="/ppt/slides/slide4.xml" Id="R53517e7319b044c9" /><Relationship Type="http://schemas.openxmlformats.org/officeDocument/2006/relationships/slide" Target="/ppt/slides/slide5.xml" Id="R2c45e3091a114304" /><Relationship Type="http://schemas.openxmlformats.org/officeDocument/2006/relationships/slide" Target="/ppt/slides/slide6.xml" Id="Rf9a973aeb78240b2" /><Relationship Type="http://schemas.openxmlformats.org/officeDocument/2006/relationships/slide" Target="/ppt/slides/slide7.xml" Id="Raf76eb115474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20904090b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67a6e0c84150" /><Relationship Type="http://schemas.openxmlformats.org/officeDocument/2006/relationships/theme" Target="/ppt/slideMasters/theme/theme1.xml" Id="Rdbdc63627f20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f67a6e0c8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4c385650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2a0ef2d43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e3515ef6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295a8ce45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a1bedc01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9d4f40eb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fc7a82eef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