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80e14f319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927f036134856"/>
  </p:sldMasterIdLst>
  <p:sldIdLst>
    <p:sldId xmlns:r="http://schemas.openxmlformats.org/officeDocument/2006/relationships" id="256" r:id="Rea0ccfd720804b93"/>
    <p:sldId xmlns:r="http://schemas.openxmlformats.org/officeDocument/2006/relationships" id="257" r:id="Re874def9dd1445f9"/>
    <p:sldId xmlns:r="http://schemas.openxmlformats.org/officeDocument/2006/relationships" id="258" r:id="Rc1a9eba72f594f5d"/>
    <p:sldId xmlns:r="http://schemas.openxmlformats.org/officeDocument/2006/relationships" id="259" r:id="R50e1d55225304e8c"/>
    <p:sldId xmlns:r="http://schemas.openxmlformats.org/officeDocument/2006/relationships" id="260" r:id="R727a7edb6c9c4ada"/>
    <p:sldId xmlns:r="http://schemas.openxmlformats.org/officeDocument/2006/relationships" id="261" r:id="R81834ca00325484d"/>
    <p:sldId xmlns:r="http://schemas.openxmlformats.org/officeDocument/2006/relationships" id="262" r:id="R5e37af497242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927f036134856" /><Relationship Type="http://schemas.openxmlformats.org/officeDocument/2006/relationships/slide" Target="/ppt/slides/slide1.xml" Id="Rea0ccfd720804b93" /><Relationship Type="http://schemas.openxmlformats.org/officeDocument/2006/relationships/slide" Target="/ppt/slides/slide2.xml" Id="Re874def9dd1445f9" /><Relationship Type="http://schemas.openxmlformats.org/officeDocument/2006/relationships/slide" Target="/ppt/slides/slide3.xml" Id="Rc1a9eba72f594f5d" /><Relationship Type="http://schemas.openxmlformats.org/officeDocument/2006/relationships/slide" Target="/ppt/slides/slide4.xml" Id="R50e1d55225304e8c" /><Relationship Type="http://schemas.openxmlformats.org/officeDocument/2006/relationships/slide" Target="/ppt/slides/slide5.xml" Id="R727a7edb6c9c4ada" /><Relationship Type="http://schemas.openxmlformats.org/officeDocument/2006/relationships/slide" Target="/ppt/slides/slide6.xml" Id="R81834ca00325484d" /><Relationship Type="http://schemas.openxmlformats.org/officeDocument/2006/relationships/slide" Target="/ppt/slides/slide7.xml" Id="R5e37af497242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4d4316915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897229be49c5" /><Relationship Type="http://schemas.openxmlformats.org/officeDocument/2006/relationships/theme" Target="/ppt/slideMasters/theme/theme1.xml" Id="R3ae942cbf185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2897229be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39754dac6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1805e8ee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a9f923c6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f7d6a9886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1d40fd67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d9acfe4a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1abbeb01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ROSTAD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1 076 615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ROSTAD HANS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923 430 776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