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5b45599ac94e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c939ed99d34f17"/>
  </p:sldMasterIdLst>
  <p:sldIdLst>
    <p:sldId xmlns:r="http://schemas.openxmlformats.org/officeDocument/2006/relationships" id="256" r:id="Re33eb8b3a6684add"/>
    <p:sldId xmlns:r="http://schemas.openxmlformats.org/officeDocument/2006/relationships" id="257" r:id="Rb6ca00042b284c03"/>
    <p:sldId xmlns:r="http://schemas.openxmlformats.org/officeDocument/2006/relationships" id="258" r:id="R34a2a09e4c0249a2"/>
    <p:sldId xmlns:r="http://schemas.openxmlformats.org/officeDocument/2006/relationships" id="259" r:id="R654e4c598d0d4ccb"/>
    <p:sldId xmlns:r="http://schemas.openxmlformats.org/officeDocument/2006/relationships" id="260" r:id="Rfd5a9d937ba4415e"/>
    <p:sldId xmlns:r="http://schemas.openxmlformats.org/officeDocument/2006/relationships" id="261" r:id="R04f36e8c8cfe4731"/>
    <p:sldId xmlns:r="http://schemas.openxmlformats.org/officeDocument/2006/relationships" id="262" r:id="Rf5e3b79cb97648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c939ed99d34f17" /><Relationship Type="http://schemas.openxmlformats.org/officeDocument/2006/relationships/slide" Target="/ppt/slides/slide1.xml" Id="Re33eb8b3a6684add" /><Relationship Type="http://schemas.openxmlformats.org/officeDocument/2006/relationships/slide" Target="/ppt/slides/slide2.xml" Id="Rb6ca00042b284c03" /><Relationship Type="http://schemas.openxmlformats.org/officeDocument/2006/relationships/slide" Target="/ppt/slides/slide3.xml" Id="R34a2a09e4c0249a2" /><Relationship Type="http://schemas.openxmlformats.org/officeDocument/2006/relationships/slide" Target="/ppt/slides/slide4.xml" Id="R654e4c598d0d4ccb" /><Relationship Type="http://schemas.openxmlformats.org/officeDocument/2006/relationships/slide" Target="/ppt/slides/slide5.xml" Id="Rfd5a9d937ba4415e" /><Relationship Type="http://schemas.openxmlformats.org/officeDocument/2006/relationships/slide" Target="/ppt/slides/slide6.xml" Id="R04f36e8c8cfe4731" /><Relationship Type="http://schemas.openxmlformats.org/officeDocument/2006/relationships/slide" Target="/ppt/slides/slide7.xml" Id="Rf5e3b79cb97648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4cd3bd26254e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991281245241db" /><Relationship Type="http://schemas.openxmlformats.org/officeDocument/2006/relationships/theme" Target="/ppt/slideMasters/theme/theme1.xml" Id="R4fbe66001a5945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991281245241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308c5d09f949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e45ebf019741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df1158232e46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475343c1c544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b070fff6284c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323f31bde248b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58f60a73304e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VÆRBITT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VÆRBITT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VÆRBITT HOLDING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VÆRBITT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VÆRBITT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VÆRBITT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118 315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1 165 537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1 835 622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VÆRBITT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RUNAR KRISTIANSEN HALSE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VÆRBITT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Nellymarka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6006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923 434 542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VÆRBITT HOLDING AS</a:t>
            </a:r>
          </a:p>
        </p:txBody>
      </p:sp>
    </p:spTree>
  </p:cSld>
  <p:clrMapOvr>
    <a:masterClrMapping xmlns:a="http://schemas.openxmlformats.org/drawingml/2006/main"/>
  </p:clrMapOvr>
</p:sld>
</file>