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048f86e15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8434ada804f27"/>
  </p:sldMasterIdLst>
  <p:sldIdLst>
    <p:sldId xmlns:r="http://schemas.openxmlformats.org/officeDocument/2006/relationships" id="256" r:id="R82677cad3fef4cd7"/>
    <p:sldId xmlns:r="http://schemas.openxmlformats.org/officeDocument/2006/relationships" id="257" r:id="Rbf2a64d4039d45bb"/>
    <p:sldId xmlns:r="http://schemas.openxmlformats.org/officeDocument/2006/relationships" id="258" r:id="Rbee28e529fe0441f"/>
    <p:sldId xmlns:r="http://schemas.openxmlformats.org/officeDocument/2006/relationships" id="259" r:id="R02c98af755124405"/>
    <p:sldId xmlns:r="http://schemas.openxmlformats.org/officeDocument/2006/relationships" id="260" r:id="R828a3a73a609406b"/>
    <p:sldId xmlns:r="http://schemas.openxmlformats.org/officeDocument/2006/relationships" id="261" r:id="Ra13fa5e082f6467a"/>
    <p:sldId xmlns:r="http://schemas.openxmlformats.org/officeDocument/2006/relationships" id="262" r:id="Rdf0b724d2a92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8434ada804f27" /><Relationship Type="http://schemas.openxmlformats.org/officeDocument/2006/relationships/slide" Target="/ppt/slides/slide1.xml" Id="R82677cad3fef4cd7" /><Relationship Type="http://schemas.openxmlformats.org/officeDocument/2006/relationships/slide" Target="/ppt/slides/slide2.xml" Id="Rbf2a64d4039d45bb" /><Relationship Type="http://schemas.openxmlformats.org/officeDocument/2006/relationships/slide" Target="/ppt/slides/slide3.xml" Id="Rbee28e529fe0441f" /><Relationship Type="http://schemas.openxmlformats.org/officeDocument/2006/relationships/slide" Target="/ppt/slides/slide4.xml" Id="R02c98af755124405" /><Relationship Type="http://schemas.openxmlformats.org/officeDocument/2006/relationships/slide" Target="/ppt/slides/slide5.xml" Id="R828a3a73a609406b" /><Relationship Type="http://schemas.openxmlformats.org/officeDocument/2006/relationships/slide" Target="/ppt/slides/slide6.xml" Id="Ra13fa5e082f6467a" /><Relationship Type="http://schemas.openxmlformats.org/officeDocument/2006/relationships/slide" Target="/ppt/slides/slide7.xml" Id="Rdf0b724d2a92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0549c9195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f8c8a30ff4b65" /><Relationship Type="http://schemas.openxmlformats.org/officeDocument/2006/relationships/theme" Target="/ppt/slideMasters/theme/theme1.xml" Id="Rbf3cf6c96787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f8c8a30ff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8379f463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402416f7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474b031b8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89bed979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9356688f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41197703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28fbe7013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LINLIN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