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e35989c27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638ac2a9d4cfa"/>
  </p:sldMasterIdLst>
  <p:sldIdLst>
    <p:sldId xmlns:r="http://schemas.openxmlformats.org/officeDocument/2006/relationships" id="256" r:id="R7a05a9076d6b41c5"/>
    <p:sldId xmlns:r="http://schemas.openxmlformats.org/officeDocument/2006/relationships" id="257" r:id="Ra4a7598f214748f2"/>
    <p:sldId xmlns:r="http://schemas.openxmlformats.org/officeDocument/2006/relationships" id="258" r:id="R894c004d3d5a4309"/>
    <p:sldId xmlns:r="http://schemas.openxmlformats.org/officeDocument/2006/relationships" id="259" r:id="R890f709b92ca4769"/>
    <p:sldId xmlns:r="http://schemas.openxmlformats.org/officeDocument/2006/relationships" id="260" r:id="Rae55b972717e45a1"/>
    <p:sldId xmlns:r="http://schemas.openxmlformats.org/officeDocument/2006/relationships" id="261" r:id="R673a6b922f5c454a"/>
    <p:sldId xmlns:r="http://schemas.openxmlformats.org/officeDocument/2006/relationships" id="262" r:id="Re8ea5aab29c946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638ac2a9d4cfa" /><Relationship Type="http://schemas.openxmlformats.org/officeDocument/2006/relationships/slide" Target="/ppt/slides/slide1.xml" Id="R7a05a9076d6b41c5" /><Relationship Type="http://schemas.openxmlformats.org/officeDocument/2006/relationships/slide" Target="/ppt/slides/slide2.xml" Id="Ra4a7598f214748f2" /><Relationship Type="http://schemas.openxmlformats.org/officeDocument/2006/relationships/slide" Target="/ppt/slides/slide3.xml" Id="R894c004d3d5a4309" /><Relationship Type="http://schemas.openxmlformats.org/officeDocument/2006/relationships/slide" Target="/ppt/slides/slide4.xml" Id="R890f709b92ca4769" /><Relationship Type="http://schemas.openxmlformats.org/officeDocument/2006/relationships/slide" Target="/ppt/slides/slide5.xml" Id="Rae55b972717e45a1" /><Relationship Type="http://schemas.openxmlformats.org/officeDocument/2006/relationships/slide" Target="/ppt/slides/slide6.xml" Id="R673a6b922f5c454a" /><Relationship Type="http://schemas.openxmlformats.org/officeDocument/2006/relationships/slide" Target="/ppt/slides/slide7.xml" Id="Re8ea5aab29c946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071a9f587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e00c71974b47" /><Relationship Type="http://schemas.openxmlformats.org/officeDocument/2006/relationships/theme" Target="/ppt/slideMasters/theme/theme1.xml" Id="Rf3780f673775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6e00c7197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8dfdc1ff1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4503e5e29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9bf958ac8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65ab7ceec45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474699275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e4f59333f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8d351c508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ENDRESEN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8 494 769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8 535 769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ENDRESEN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923 451 773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