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82c7a62b4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e72e88156484e"/>
  </p:sldMasterIdLst>
  <p:sldIdLst>
    <p:sldId xmlns:r="http://schemas.openxmlformats.org/officeDocument/2006/relationships" id="256" r:id="R52e9ba53ff4f4a82"/>
    <p:sldId xmlns:r="http://schemas.openxmlformats.org/officeDocument/2006/relationships" id="257" r:id="R2dadc95e2feb43aa"/>
    <p:sldId xmlns:r="http://schemas.openxmlformats.org/officeDocument/2006/relationships" id="258" r:id="Rec16beb5eb6e4cfc"/>
    <p:sldId xmlns:r="http://schemas.openxmlformats.org/officeDocument/2006/relationships" id="259" r:id="R593de5be1b624f0c"/>
    <p:sldId xmlns:r="http://schemas.openxmlformats.org/officeDocument/2006/relationships" id="260" r:id="R5efe0a55cf784cc7"/>
    <p:sldId xmlns:r="http://schemas.openxmlformats.org/officeDocument/2006/relationships" id="261" r:id="R53020479ec5d4f24"/>
    <p:sldId xmlns:r="http://schemas.openxmlformats.org/officeDocument/2006/relationships" id="262" r:id="R7b3fa1c3515f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e72e88156484e" /><Relationship Type="http://schemas.openxmlformats.org/officeDocument/2006/relationships/slide" Target="/ppt/slides/slide1.xml" Id="R52e9ba53ff4f4a82" /><Relationship Type="http://schemas.openxmlformats.org/officeDocument/2006/relationships/slide" Target="/ppt/slides/slide2.xml" Id="R2dadc95e2feb43aa" /><Relationship Type="http://schemas.openxmlformats.org/officeDocument/2006/relationships/slide" Target="/ppt/slides/slide3.xml" Id="Rec16beb5eb6e4cfc" /><Relationship Type="http://schemas.openxmlformats.org/officeDocument/2006/relationships/slide" Target="/ppt/slides/slide4.xml" Id="R593de5be1b624f0c" /><Relationship Type="http://schemas.openxmlformats.org/officeDocument/2006/relationships/slide" Target="/ppt/slides/slide5.xml" Id="R5efe0a55cf784cc7" /><Relationship Type="http://schemas.openxmlformats.org/officeDocument/2006/relationships/slide" Target="/ppt/slides/slide6.xml" Id="R53020479ec5d4f24" /><Relationship Type="http://schemas.openxmlformats.org/officeDocument/2006/relationships/slide" Target="/ppt/slides/slide7.xml" Id="R7b3fa1c3515f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c7b3e045c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3b95a4a5489f" /><Relationship Type="http://schemas.openxmlformats.org/officeDocument/2006/relationships/theme" Target="/ppt/slideMasters/theme/theme1.xml" Id="Rdaf2ebd6502c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23b95a4a5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dc40c0ae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e0d325b1049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45178cd62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239fb0e8c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10282980b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012dce8d4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75774d8d4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KIRSTI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RÆG KIRSTI MERETE BØE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923 478 175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KIRSTI INVEST AS</a:t>
            </a:r>
          </a:p>
        </p:txBody>
      </p:sp>
    </p:spTree>
  </p:cSld>
  <p:clrMapOvr>
    <a:masterClrMapping xmlns:a="http://schemas.openxmlformats.org/drawingml/2006/main"/>
  </p:clrMapOvr>
</p:sld>
</file>