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896089587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6e9f4986f64d5a"/>
  </p:sldMasterIdLst>
  <p:sldIdLst>
    <p:sldId xmlns:r="http://schemas.openxmlformats.org/officeDocument/2006/relationships" id="256" r:id="Rc98a45e2901e459b"/>
    <p:sldId xmlns:r="http://schemas.openxmlformats.org/officeDocument/2006/relationships" id="257" r:id="R6a282ec1e6e84f9b"/>
    <p:sldId xmlns:r="http://schemas.openxmlformats.org/officeDocument/2006/relationships" id="258" r:id="Rbf4512da0d974e97"/>
    <p:sldId xmlns:r="http://schemas.openxmlformats.org/officeDocument/2006/relationships" id="259" r:id="R494729ce7004437c"/>
    <p:sldId xmlns:r="http://schemas.openxmlformats.org/officeDocument/2006/relationships" id="260" r:id="Rb715cbaa242948a6"/>
    <p:sldId xmlns:r="http://schemas.openxmlformats.org/officeDocument/2006/relationships" id="261" r:id="R30ea93e45f32428e"/>
    <p:sldId xmlns:r="http://schemas.openxmlformats.org/officeDocument/2006/relationships" id="262" r:id="R34c847e73fa0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e9f4986f64d5a" /><Relationship Type="http://schemas.openxmlformats.org/officeDocument/2006/relationships/slide" Target="/ppt/slides/slide1.xml" Id="Rc98a45e2901e459b" /><Relationship Type="http://schemas.openxmlformats.org/officeDocument/2006/relationships/slide" Target="/ppt/slides/slide2.xml" Id="R6a282ec1e6e84f9b" /><Relationship Type="http://schemas.openxmlformats.org/officeDocument/2006/relationships/slide" Target="/ppt/slides/slide3.xml" Id="Rbf4512da0d974e97" /><Relationship Type="http://schemas.openxmlformats.org/officeDocument/2006/relationships/slide" Target="/ppt/slides/slide4.xml" Id="R494729ce7004437c" /><Relationship Type="http://schemas.openxmlformats.org/officeDocument/2006/relationships/slide" Target="/ppt/slides/slide5.xml" Id="Rb715cbaa242948a6" /><Relationship Type="http://schemas.openxmlformats.org/officeDocument/2006/relationships/slide" Target="/ppt/slides/slide6.xml" Id="R30ea93e45f32428e" /><Relationship Type="http://schemas.openxmlformats.org/officeDocument/2006/relationships/slide" Target="/ppt/slides/slide7.xml" Id="R34c847e73fa0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be75f50b5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3d960b3be4e7f" /><Relationship Type="http://schemas.openxmlformats.org/officeDocument/2006/relationships/theme" Target="/ppt/slideMasters/theme/theme1.xml" Id="R4ebc0f018da3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3d960b3be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85a4b871644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5bc0e248e43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86131a280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f35b40b442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b100a2c36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a2d30ee33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8f0bec859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FJELLROSE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71 160 882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71 361 853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VIOLA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