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b7a765ad5a45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19bd6a4d11419a"/>
  </p:sldMasterIdLst>
  <p:sldIdLst>
    <p:sldId xmlns:r="http://schemas.openxmlformats.org/officeDocument/2006/relationships" id="256" r:id="Raa5fcb560bd64c17"/>
    <p:sldId xmlns:r="http://schemas.openxmlformats.org/officeDocument/2006/relationships" id="257" r:id="Raa273750bb244dfa"/>
    <p:sldId xmlns:r="http://schemas.openxmlformats.org/officeDocument/2006/relationships" id="258" r:id="R33b7831f65c14e21"/>
    <p:sldId xmlns:r="http://schemas.openxmlformats.org/officeDocument/2006/relationships" id="259" r:id="R16251b97ee434052"/>
    <p:sldId xmlns:r="http://schemas.openxmlformats.org/officeDocument/2006/relationships" id="260" r:id="R661d76210e0344d0"/>
    <p:sldId xmlns:r="http://schemas.openxmlformats.org/officeDocument/2006/relationships" id="261" r:id="R6b24b684bad44572"/>
    <p:sldId xmlns:r="http://schemas.openxmlformats.org/officeDocument/2006/relationships" id="262" r:id="Rf24360eaffd441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19bd6a4d11419a" /><Relationship Type="http://schemas.openxmlformats.org/officeDocument/2006/relationships/slide" Target="/ppt/slides/slide1.xml" Id="Raa5fcb560bd64c17" /><Relationship Type="http://schemas.openxmlformats.org/officeDocument/2006/relationships/slide" Target="/ppt/slides/slide2.xml" Id="Raa273750bb244dfa" /><Relationship Type="http://schemas.openxmlformats.org/officeDocument/2006/relationships/slide" Target="/ppt/slides/slide3.xml" Id="R33b7831f65c14e21" /><Relationship Type="http://schemas.openxmlformats.org/officeDocument/2006/relationships/slide" Target="/ppt/slides/slide4.xml" Id="R16251b97ee434052" /><Relationship Type="http://schemas.openxmlformats.org/officeDocument/2006/relationships/slide" Target="/ppt/slides/slide5.xml" Id="R661d76210e0344d0" /><Relationship Type="http://schemas.openxmlformats.org/officeDocument/2006/relationships/slide" Target="/ppt/slides/slide6.xml" Id="R6b24b684bad44572" /><Relationship Type="http://schemas.openxmlformats.org/officeDocument/2006/relationships/slide" Target="/ppt/slides/slide7.xml" Id="Rf24360eaffd441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ceb0c84e447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67e77884241e4" /><Relationship Type="http://schemas.openxmlformats.org/officeDocument/2006/relationships/theme" Target="/ppt/slideMasters/theme/theme1.xml" Id="R43068791d96748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267e77884241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b2e54531447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a79e1589148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cb19912a242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079f9a65f48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cd77a0bf142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1e4472d5a46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99c15d90341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KALDTIND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KALDTIND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12 086 971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88 274 919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88 456 486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MYRANN CELINA WENAAS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LILLIAN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Lillian Wenaas, Kvile, Bruasetvegen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923 479 171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