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01f0918b9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7510ef1cf4723"/>
  </p:sldMasterIdLst>
  <p:sldIdLst>
    <p:sldId xmlns:r="http://schemas.openxmlformats.org/officeDocument/2006/relationships" id="256" r:id="Rf40cbf7cc28f43b3"/>
    <p:sldId xmlns:r="http://schemas.openxmlformats.org/officeDocument/2006/relationships" id="257" r:id="R1080129a11ce45c4"/>
    <p:sldId xmlns:r="http://schemas.openxmlformats.org/officeDocument/2006/relationships" id="258" r:id="R1e6d288c047c42bb"/>
    <p:sldId xmlns:r="http://schemas.openxmlformats.org/officeDocument/2006/relationships" id="259" r:id="R24735ab605f746f3"/>
    <p:sldId xmlns:r="http://schemas.openxmlformats.org/officeDocument/2006/relationships" id="260" r:id="R065fea9f01f0429b"/>
    <p:sldId xmlns:r="http://schemas.openxmlformats.org/officeDocument/2006/relationships" id="261" r:id="R969b6927c2a7405f"/>
    <p:sldId xmlns:r="http://schemas.openxmlformats.org/officeDocument/2006/relationships" id="262" r:id="R12e6d722cd45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7510ef1cf4723" /><Relationship Type="http://schemas.openxmlformats.org/officeDocument/2006/relationships/slide" Target="/ppt/slides/slide1.xml" Id="Rf40cbf7cc28f43b3" /><Relationship Type="http://schemas.openxmlformats.org/officeDocument/2006/relationships/slide" Target="/ppt/slides/slide2.xml" Id="R1080129a11ce45c4" /><Relationship Type="http://schemas.openxmlformats.org/officeDocument/2006/relationships/slide" Target="/ppt/slides/slide3.xml" Id="R1e6d288c047c42bb" /><Relationship Type="http://schemas.openxmlformats.org/officeDocument/2006/relationships/slide" Target="/ppt/slides/slide4.xml" Id="R24735ab605f746f3" /><Relationship Type="http://schemas.openxmlformats.org/officeDocument/2006/relationships/slide" Target="/ppt/slides/slide5.xml" Id="R065fea9f01f0429b" /><Relationship Type="http://schemas.openxmlformats.org/officeDocument/2006/relationships/slide" Target="/ppt/slides/slide6.xml" Id="R969b6927c2a7405f" /><Relationship Type="http://schemas.openxmlformats.org/officeDocument/2006/relationships/slide" Target="/ppt/slides/slide7.xml" Id="R12e6d722cd45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2b0edcd6e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7577461340d0" /><Relationship Type="http://schemas.openxmlformats.org/officeDocument/2006/relationships/theme" Target="/ppt/slideMasters/theme/theme1.xml" Id="R1f112f22c961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d75774613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adb5fdc0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bdf763f5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76a48443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98b6739d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e8c652d17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9a48fb76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0c2f4b6d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