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4547e0741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684fc9456466f"/>
  </p:sldMasterIdLst>
  <p:sldIdLst>
    <p:sldId xmlns:r="http://schemas.openxmlformats.org/officeDocument/2006/relationships" id="256" r:id="Rdf0a003921964b22"/>
    <p:sldId xmlns:r="http://schemas.openxmlformats.org/officeDocument/2006/relationships" id="257" r:id="Rd3c5aecb8c914751"/>
    <p:sldId xmlns:r="http://schemas.openxmlformats.org/officeDocument/2006/relationships" id="258" r:id="R63065b6776204b6b"/>
    <p:sldId xmlns:r="http://schemas.openxmlformats.org/officeDocument/2006/relationships" id="259" r:id="Re7b5e43cddb546f4"/>
    <p:sldId xmlns:r="http://schemas.openxmlformats.org/officeDocument/2006/relationships" id="260" r:id="R68c9be3e58354c31"/>
    <p:sldId xmlns:r="http://schemas.openxmlformats.org/officeDocument/2006/relationships" id="261" r:id="R43fd670ba37843dc"/>
    <p:sldId xmlns:r="http://schemas.openxmlformats.org/officeDocument/2006/relationships" id="262" r:id="R796f02dc1b82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684fc9456466f" /><Relationship Type="http://schemas.openxmlformats.org/officeDocument/2006/relationships/slide" Target="/ppt/slides/slide1.xml" Id="Rdf0a003921964b22" /><Relationship Type="http://schemas.openxmlformats.org/officeDocument/2006/relationships/slide" Target="/ppt/slides/slide2.xml" Id="Rd3c5aecb8c914751" /><Relationship Type="http://schemas.openxmlformats.org/officeDocument/2006/relationships/slide" Target="/ppt/slides/slide3.xml" Id="R63065b6776204b6b" /><Relationship Type="http://schemas.openxmlformats.org/officeDocument/2006/relationships/slide" Target="/ppt/slides/slide4.xml" Id="Re7b5e43cddb546f4" /><Relationship Type="http://schemas.openxmlformats.org/officeDocument/2006/relationships/slide" Target="/ppt/slides/slide5.xml" Id="R68c9be3e58354c31" /><Relationship Type="http://schemas.openxmlformats.org/officeDocument/2006/relationships/slide" Target="/ppt/slides/slide6.xml" Id="R43fd670ba37843dc" /><Relationship Type="http://schemas.openxmlformats.org/officeDocument/2006/relationships/slide" Target="/ppt/slides/slide7.xml" Id="R796f02dc1b82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fe1efcc41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ae2b4b1f349be" /><Relationship Type="http://schemas.openxmlformats.org/officeDocument/2006/relationships/theme" Target="/ppt/slideMasters/theme/theme1.xml" Id="Rd9c6b726c32a43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ae2b4b1f3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914b5e937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91b8509c9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4f5e371a7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0db34a83a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3c8e4f2f1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0adf429164a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d4aef119c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