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bbd5d274b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6b491854945d6"/>
  </p:sldMasterIdLst>
  <p:sldIdLst>
    <p:sldId xmlns:r="http://schemas.openxmlformats.org/officeDocument/2006/relationships" id="256" r:id="Rfb15a8bd1bbb42f9"/>
    <p:sldId xmlns:r="http://schemas.openxmlformats.org/officeDocument/2006/relationships" id="257" r:id="R86d6fdb53eb145cd"/>
    <p:sldId xmlns:r="http://schemas.openxmlformats.org/officeDocument/2006/relationships" id="258" r:id="R96cf38cbc7fb4981"/>
    <p:sldId xmlns:r="http://schemas.openxmlformats.org/officeDocument/2006/relationships" id="259" r:id="R93cfb5031be6483a"/>
    <p:sldId xmlns:r="http://schemas.openxmlformats.org/officeDocument/2006/relationships" id="260" r:id="R827befc371814d41"/>
    <p:sldId xmlns:r="http://schemas.openxmlformats.org/officeDocument/2006/relationships" id="261" r:id="R88c5fe85794b44a1"/>
    <p:sldId xmlns:r="http://schemas.openxmlformats.org/officeDocument/2006/relationships" id="262" r:id="R36105a83c59c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6b491854945d6" /><Relationship Type="http://schemas.openxmlformats.org/officeDocument/2006/relationships/slide" Target="/ppt/slides/slide1.xml" Id="Rfb15a8bd1bbb42f9" /><Relationship Type="http://schemas.openxmlformats.org/officeDocument/2006/relationships/slide" Target="/ppt/slides/slide2.xml" Id="R86d6fdb53eb145cd" /><Relationship Type="http://schemas.openxmlformats.org/officeDocument/2006/relationships/slide" Target="/ppt/slides/slide3.xml" Id="R96cf38cbc7fb4981" /><Relationship Type="http://schemas.openxmlformats.org/officeDocument/2006/relationships/slide" Target="/ppt/slides/slide4.xml" Id="R93cfb5031be6483a" /><Relationship Type="http://schemas.openxmlformats.org/officeDocument/2006/relationships/slide" Target="/ppt/slides/slide5.xml" Id="R827befc371814d41" /><Relationship Type="http://schemas.openxmlformats.org/officeDocument/2006/relationships/slide" Target="/ppt/slides/slide6.xml" Id="R88c5fe85794b44a1" /><Relationship Type="http://schemas.openxmlformats.org/officeDocument/2006/relationships/slide" Target="/ppt/slides/slide7.xml" Id="R36105a83c59c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5881611b9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66592a9534d2a" /><Relationship Type="http://schemas.openxmlformats.org/officeDocument/2006/relationships/theme" Target="/ppt/slideMasters/theme/theme1.xml" Id="R06eb3beb2042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66592a953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370fbe46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653f9043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8ea5e744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8c533386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866a395c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805c884a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c14c7d62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HAUKENES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37 994 164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465 798 783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 –  60,6 %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Kristiansen, Carl Gulbransons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7803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923 495 398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