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5d2ea8ee4048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6431ad7f7a43e5"/>
  </p:sldMasterIdLst>
  <p:sldIdLst>
    <p:sldId xmlns:r="http://schemas.openxmlformats.org/officeDocument/2006/relationships" id="256" r:id="Rd7006df00d69432a"/>
    <p:sldId xmlns:r="http://schemas.openxmlformats.org/officeDocument/2006/relationships" id="257" r:id="Rf39351acac424347"/>
    <p:sldId xmlns:r="http://schemas.openxmlformats.org/officeDocument/2006/relationships" id="258" r:id="R9b705348670d4d71"/>
    <p:sldId xmlns:r="http://schemas.openxmlformats.org/officeDocument/2006/relationships" id="259" r:id="Rf9241241a0d64ce2"/>
    <p:sldId xmlns:r="http://schemas.openxmlformats.org/officeDocument/2006/relationships" id="260" r:id="Re1dc5bff1ad74945"/>
    <p:sldId xmlns:r="http://schemas.openxmlformats.org/officeDocument/2006/relationships" id="261" r:id="R9b59ad6bef0b497c"/>
    <p:sldId xmlns:r="http://schemas.openxmlformats.org/officeDocument/2006/relationships" id="262" r:id="Rda2047080cad48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6431ad7f7a43e5" /><Relationship Type="http://schemas.openxmlformats.org/officeDocument/2006/relationships/slide" Target="/ppt/slides/slide1.xml" Id="Rd7006df00d69432a" /><Relationship Type="http://schemas.openxmlformats.org/officeDocument/2006/relationships/slide" Target="/ppt/slides/slide2.xml" Id="Rf39351acac424347" /><Relationship Type="http://schemas.openxmlformats.org/officeDocument/2006/relationships/slide" Target="/ppt/slides/slide3.xml" Id="R9b705348670d4d71" /><Relationship Type="http://schemas.openxmlformats.org/officeDocument/2006/relationships/slide" Target="/ppt/slides/slide4.xml" Id="Rf9241241a0d64ce2" /><Relationship Type="http://schemas.openxmlformats.org/officeDocument/2006/relationships/slide" Target="/ppt/slides/slide5.xml" Id="Re1dc5bff1ad74945" /><Relationship Type="http://schemas.openxmlformats.org/officeDocument/2006/relationships/slide" Target="/ppt/slides/slide6.xml" Id="R9b59ad6bef0b497c" /><Relationship Type="http://schemas.openxmlformats.org/officeDocument/2006/relationships/slide" Target="/ppt/slides/slide7.xml" Id="Rda2047080cad48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892807cf9340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437c907ad44c4" /><Relationship Type="http://schemas.openxmlformats.org/officeDocument/2006/relationships/theme" Target="/ppt/slideMasters/theme/theme1.xml" Id="R7f9ac49b92d548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2437c907ad44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576e48a684c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35dd7b56b43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d8c57e49f47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daad5fbdc44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9bc3a00204d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0e0dd9f254c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728060acc4c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MERKURLAUT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MERKURLAUT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MERKURLAUT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MERKURLAUT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MERKURLAUT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MERKURLAUT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−124 666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941 347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3 573 096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10 532 473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MERKURLAUT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LISE MYKLEBUST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TOMAS JONSSON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MERKURLAUT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Maridalsveien 265C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923 539 832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MERKURLAUT AS</a:t>
            </a:r>
          </a:p>
        </p:txBody>
      </p:sp>
    </p:spTree>
  </p:cSld>
  <p:clrMapOvr>
    <a:masterClrMapping xmlns:a="http://schemas.openxmlformats.org/drawingml/2006/main"/>
  </p:clrMapOvr>
</p:sld>
</file>