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d88ce682b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f26ddebe04f60"/>
  </p:sldMasterIdLst>
  <p:sldIdLst>
    <p:sldId xmlns:r="http://schemas.openxmlformats.org/officeDocument/2006/relationships" id="256" r:id="R1709b8acf1134fca"/>
    <p:sldId xmlns:r="http://schemas.openxmlformats.org/officeDocument/2006/relationships" id="257" r:id="Rea3a171127f34e72"/>
    <p:sldId xmlns:r="http://schemas.openxmlformats.org/officeDocument/2006/relationships" id="258" r:id="R347661ec7234443d"/>
    <p:sldId xmlns:r="http://schemas.openxmlformats.org/officeDocument/2006/relationships" id="259" r:id="R54637a0aa73442ab"/>
    <p:sldId xmlns:r="http://schemas.openxmlformats.org/officeDocument/2006/relationships" id="260" r:id="Rc63478b72df447d6"/>
    <p:sldId xmlns:r="http://schemas.openxmlformats.org/officeDocument/2006/relationships" id="261" r:id="Rf0d7b29a200c4d81"/>
    <p:sldId xmlns:r="http://schemas.openxmlformats.org/officeDocument/2006/relationships" id="262" r:id="Rfb4b133bb536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f26ddebe04f60" /><Relationship Type="http://schemas.openxmlformats.org/officeDocument/2006/relationships/slide" Target="/ppt/slides/slide1.xml" Id="R1709b8acf1134fca" /><Relationship Type="http://schemas.openxmlformats.org/officeDocument/2006/relationships/slide" Target="/ppt/slides/slide2.xml" Id="Rea3a171127f34e72" /><Relationship Type="http://schemas.openxmlformats.org/officeDocument/2006/relationships/slide" Target="/ppt/slides/slide3.xml" Id="R347661ec7234443d" /><Relationship Type="http://schemas.openxmlformats.org/officeDocument/2006/relationships/slide" Target="/ppt/slides/slide4.xml" Id="R54637a0aa73442ab" /><Relationship Type="http://schemas.openxmlformats.org/officeDocument/2006/relationships/slide" Target="/ppt/slides/slide5.xml" Id="Rc63478b72df447d6" /><Relationship Type="http://schemas.openxmlformats.org/officeDocument/2006/relationships/slide" Target="/ppt/slides/slide6.xml" Id="Rf0d7b29a200c4d81" /><Relationship Type="http://schemas.openxmlformats.org/officeDocument/2006/relationships/slide" Target="/ppt/slides/slide7.xml" Id="Rfb4b133bb536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d66245a2e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e4ab4d1da4dd0" /><Relationship Type="http://schemas.openxmlformats.org/officeDocument/2006/relationships/theme" Target="/ppt/slideMasters/theme/theme1.xml" Id="Rb945a66334a6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e4ab4d1da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9db8aaa7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2d4baafb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f25aa140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c0661356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15df3ed9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f20243579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116de0d1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VIDMER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KRISTIN THUNEM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H0704, Hamnegata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923 559 035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VIDMER AS</a:t>
            </a:r>
          </a:p>
        </p:txBody>
      </p:sp>
    </p:spTree>
  </p:cSld>
  <p:clrMapOvr>
    <a:masterClrMapping xmlns:a="http://schemas.openxmlformats.org/drawingml/2006/main"/>
  </p:clrMapOvr>
</p:sld>
</file>