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76b0e07d0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93ffd98fef4aa2"/>
  </p:sldMasterIdLst>
  <p:sldIdLst>
    <p:sldId xmlns:r="http://schemas.openxmlformats.org/officeDocument/2006/relationships" id="256" r:id="R669ff3abe9674725"/>
    <p:sldId xmlns:r="http://schemas.openxmlformats.org/officeDocument/2006/relationships" id="257" r:id="R4ab1a1cc615a42b0"/>
    <p:sldId xmlns:r="http://schemas.openxmlformats.org/officeDocument/2006/relationships" id="258" r:id="R5ce13d5b9e30484a"/>
    <p:sldId xmlns:r="http://schemas.openxmlformats.org/officeDocument/2006/relationships" id="259" r:id="R32ab65574f69492f"/>
    <p:sldId xmlns:r="http://schemas.openxmlformats.org/officeDocument/2006/relationships" id="260" r:id="Rf9109b590e8741b7"/>
    <p:sldId xmlns:r="http://schemas.openxmlformats.org/officeDocument/2006/relationships" id="261" r:id="Reb803c0bb5a84a24"/>
    <p:sldId xmlns:r="http://schemas.openxmlformats.org/officeDocument/2006/relationships" id="262" r:id="Rf873806346bb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3ffd98fef4aa2" /><Relationship Type="http://schemas.openxmlformats.org/officeDocument/2006/relationships/slide" Target="/ppt/slides/slide1.xml" Id="R669ff3abe9674725" /><Relationship Type="http://schemas.openxmlformats.org/officeDocument/2006/relationships/slide" Target="/ppt/slides/slide2.xml" Id="R4ab1a1cc615a42b0" /><Relationship Type="http://schemas.openxmlformats.org/officeDocument/2006/relationships/slide" Target="/ppt/slides/slide3.xml" Id="R5ce13d5b9e30484a" /><Relationship Type="http://schemas.openxmlformats.org/officeDocument/2006/relationships/slide" Target="/ppt/slides/slide4.xml" Id="R32ab65574f69492f" /><Relationship Type="http://schemas.openxmlformats.org/officeDocument/2006/relationships/slide" Target="/ppt/slides/slide5.xml" Id="Rf9109b590e8741b7" /><Relationship Type="http://schemas.openxmlformats.org/officeDocument/2006/relationships/slide" Target="/ppt/slides/slide6.xml" Id="Reb803c0bb5a84a24" /><Relationship Type="http://schemas.openxmlformats.org/officeDocument/2006/relationships/slide" Target="/ppt/slides/slide7.xml" Id="Rf873806346bb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56e3d5b4d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43668d7d4465" /><Relationship Type="http://schemas.openxmlformats.org/officeDocument/2006/relationships/theme" Target="/ppt/slideMasters/theme/theme1.xml" Id="R8a9012dd8e9f4e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2343668d7d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38f5f1e59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fb35d6cdc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ad808cc09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f9d7f6655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26fafbc7f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86a143c6c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d29b7e07b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TJERNE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TJERNE GÅRD AS ble etablert [år] og holder til i Gaupen.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 ANNE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2355 Gaupen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923 585 249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