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4e2d58e15749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ec3db828df4fe2"/>
  </p:sldMasterIdLst>
  <p:sldIdLst>
    <p:sldId xmlns:r="http://schemas.openxmlformats.org/officeDocument/2006/relationships" id="256" r:id="R906b710a1cf94633"/>
    <p:sldId xmlns:r="http://schemas.openxmlformats.org/officeDocument/2006/relationships" id="257" r:id="R02d37a9ff53a405a"/>
    <p:sldId xmlns:r="http://schemas.openxmlformats.org/officeDocument/2006/relationships" id="258" r:id="Rd439a0b94d2f4e77"/>
    <p:sldId xmlns:r="http://schemas.openxmlformats.org/officeDocument/2006/relationships" id="259" r:id="R9f8af7f365ce45cb"/>
    <p:sldId xmlns:r="http://schemas.openxmlformats.org/officeDocument/2006/relationships" id="260" r:id="Re3996b30d2374ae7"/>
    <p:sldId xmlns:r="http://schemas.openxmlformats.org/officeDocument/2006/relationships" id="261" r:id="R2e12970122324cfa"/>
    <p:sldId xmlns:r="http://schemas.openxmlformats.org/officeDocument/2006/relationships" id="262" r:id="Rec914de332354d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ec3db828df4fe2" /><Relationship Type="http://schemas.openxmlformats.org/officeDocument/2006/relationships/slide" Target="/ppt/slides/slide1.xml" Id="R906b710a1cf94633" /><Relationship Type="http://schemas.openxmlformats.org/officeDocument/2006/relationships/slide" Target="/ppt/slides/slide2.xml" Id="R02d37a9ff53a405a" /><Relationship Type="http://schemas.openxmlformats.org/officeDocument/2006/relationships/slide" Target="/ppt/slides/slide3.xml" Id="Rd439a0b94d2f4e77" /><Relationship Type="http://schemas.openxmlformats.org/officeDocument/2006/relationships/slide" Target="/ppt/slides/slide4.xml" Id="R9f8af7f365ce45cb" /><Relationship Type="http://schemas.openxmlformats.org/officeDocument/2006/relationships/slide" Target="/ppt/slides/slide5.xml" Id="Re3996b30d2374ae7" /><Relationship Type="http://schemas.openxmlformats.org/officeDocument/2006/relationships/slide" Target="/ppt/slides/slide6.xml" Id="R2e12970122324cfa" /><Relationship Type="http://schemas.openxmlformats.org/officeDocument/2006/relationships/slide" Target="/ppt/slides/slide7.xml" Id="Rec914de332354d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4705053b624a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f2f57d3834520" /><Relationship Type="http://schemas.openxmlformats.org/officeDocument/2006/relationships/theme" Target="/ppt/slideMasters/theme/theme1.xml" Id="R911a70c7d2144b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7f2f57d38345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12ad04baf41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5e740598f4e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d0b0798be4c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8bd6b37044f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a11724bc541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7b598437c414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c936d0a2e947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EQUINOR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EQUINOR ASA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67 956 000 000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5 563 000 000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5 731 000 000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39 182 000 000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103 432 000 000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NÆRINGS- OG FISKERIDEPARTEMENTET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FOLKETRYGDFONDET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JPMORGAN CHASE BANK, N.A., LONDON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EQUINOR ASA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CLEARSTREAM BANKING S.A.  –  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STATE STREET BANK AND TRUST COMP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ASA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Forusbeen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99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www.equinor.com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923 609 016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EQUINOR ASA</a:t>
            </a:r>
          </a:p>
        </p:txBody>
      </p:sp>
    </p:spTree>
  </p:cSld>
  <p:clrMapOvr>
    <a:masterClrMapping xmlns:a="http://schemas.openxmlformats.org/drawingml/2006/main"/>
  </p:clrMapOvr>
</p:sld>
</file>