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130bf94096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5dd58920ae46f5"/>
  </p:sldMasterIdLst>
  <p:sldIdLst>
    <p:sldId xmlns:r="http://schemas.openxmlformats.org/officeDocument/2006/relationships" id="256" r:id="R1b5eaa0a1cac4c74"/>
    <p:sldId xmlns:r="http://schemas.openxmlformats.org/officeDocument/2006/relationships" id="257" r:id="R390e8c9998cc48e1"/>
    <p:sldId xmlns:r="http://schemas.openxmlformats.org/officeDocument/2006/relationships" id="258" r:id="R3ae5f7e2ec3e452d"/>
    <p:sldId xmlns:r="http://schemas.openxmlformats.org/officeDocument/2006/relationships" id="259" r:id="Rd330d6ff0eb848d0"/>
    <p:sldId xmlns:r="http://schemas.openxmlformats.org/officeDocument/2006/relationships" id="260" r:id="Racf8175979164e70"/>
    <p:sldId xmlns:r="http://schemas.openxmlformats.org/officeDocument/2006/relationships" id="261" r:id="Rf362aec469a24861"/>
    <p:sldId xmlns:r="http://schemas.openxmlformats.org/officeDocument/2006/relationships" id="262" r:id="R7221576bd7a9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dd58920ae46f5" /><Relationship Type="http://schemas.openxmlformats.org/officeDocument/2006/relationships/slide" Target="/ppt/slides/slide1.xml" Id="R1b5eaa0a1cac4c74" /><Relationship Type="http://schemas.openxmlformats.org/officeDocument/2006/relationships/slide" Target="/ppt/slides/slide2.xml" Id="R390e8c9998cc48e1" /><Relationship Type="http://schemas.openxmlformats.org/officeDocument/2006/relationships/slide" Target="/ppt/slides/slide3.xml" Id="R3ae5f7e2ec3e452d" /><Relationship Type="http://schemas.openxmlformats.org/officeDocument/2006/relationships/slide" Target="/ppt/slides/slide4.xml" Id="Rd330d6ff0eb848d0" /><Relationship Type="http://schemas.openxmlformats.org/officeDocument/2006/relationships/slide" Target="/ppt/slides/slide5.xml" Id="Racf8175979164e70" /><Relationship Type="http://schemas.openxmlformats.org/officeDocument/2006/relationships/slide" Target="/ppt/slides/slide6.xml" Id="Rf362aec469a24861" /><Relationship Type="http://schemas.openxmlformats.org/officeDocument/2006/relationships/slide" Target="/ppt/slides/slide7.xml" Id="R7221576bd7a9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14e94ac53546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7a4d930434dc3" /><Relationship Type="http://schemas.openxmlformats.org/officeDocument/2006/relationships/theme" Target="/ppt/slideMasters/theme/theme1.xml" Id="R24227632a41840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b7a4d930434d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48b165c2c45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28850a7744e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5275a443c43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da0995222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f4de854d44b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393e17fdb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75dd3968345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VIGDARVATNET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VIGDARVATNET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VIGDARVATNET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VIGDARVATNET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VIGDARVATNET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VIGDARVATNET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−248 957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191 877 854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191 924 990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VIGDARVATNET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ØKLAND LIER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VIGDARVATNET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Glads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923 609 911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VIGDARVATNET AS</a:t>
            </a:r>
          </a:p>
        </p:txBody>
      </p:sp>
    </p:spTree>
  </p:cSld>
  <p:clrMapOvr>
    <a:masterClrMapping xmlns:a="http://schemas.openxmlformats.org/drawingml/2006/main"/>
  </p:clrMapOvr>
</p:sld>
</file>