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4f25e1723c4f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abf711d7dc4b95"/>
  </p:sldMasterIdLst>
  <p:sldIdLst>
    <p:sldId xmlns:r="http://schemas.openxmlformats.org/officeDocument/2006/relationships" id="256" r:id="R19193aa879874a9c"/>
    <p:sldId xmlns:r="http://schemas.openxmlformats.org/officeDocument/2006/relationships" id="257" r:id="R0694a57856484e5c"/>
    <p:sldId xmlns:r="http://schemas.openxmlformats.org/officeDocument/2006/relationships" id="258" r:id="R474f54ee6b1f4a76"/>
    <p:sldId xmlns:r="http://schemas.openxmlformats.org/officeDocument/2006/relationships" id="259" r:id="Ra30f428962014403"/>
    <p:sldId xmlns:r="http://schemas.openxmlformats.org/officeDocument/2006/relationships" id="260" r:id="Rac7054942969432b"/>
    <p:sldId xmlns:r="http://schemas.openxmlformats.org/officeDocument/2006/relationships" id="261" r:id="R8799307443a1448e"/>
    <p:sldId xmlns:r="http://schemas.openxmlformats.org/officeDocument/2006/relationships" id="262" r:id="Ra675d98710dd42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abf711d7dc4b95" /><Relationship Type="http://schemas.openxmlformats.org/officeDocument/2006/relationships/slide" Target="/ppt/slides/slide1.xml" Id="R19193aa879874a9c" /><Relationship Type="http://schemas.openxmlformats.org/officeDocument/2006/relationships/slide" Target="/ppt/slides/slide2.xml" Id="R0694a57856484e5c" /><Relationship Type="http://schemas.openxmlformats.org/officeDocument/2006/relationships/slide" Target="/ppt/slides/slide3.xml" Id="R474f54ee6b1f4a76" /><Relationship Type="http://schemas.openxmlformats.org/officeDocument/2006/relationships/slide" Target="/ppt/slides/slide4.xml" Id="Ra30f428962014403" /><Relationship Type="http://schemas.openxmlformats.org/officeDocument/2006/relationships/slide" Target="/ppt/slides/slide5.xml" Id="Rac7054942969432b" /><Relationship Type="http://schemas.openxmlformats.org/officeDocument/2006/relationships/slide" Target="/ppt/slides/slide6.xml" Id="R8799307443a1448e" /><Relationship Type="http://schemas.openxmlformats.org/officeDocument/2006/relationships/slide" Target="/ppt/slides/slide7.xml" Id="Ra675d98710dd42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d456bbbbe74c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f2a7a379b4772" /><Relationship Type="http://schemas.openxmlformats.org/officeDocument/2006/relationships/theme" Target="/ppt/slideMasters/theme/theme1.xml" Id="Rdd82c901686443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9f2a7a379b47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0af5dc0e44e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f9fbe9f984f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5ba50c20b4f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e28e9a6b343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871027df74a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a3cb56ec24a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c30cb345441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VANAHALL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VANAHALL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VANAHALL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VANAHALL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VANAHALL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VANAHALL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61 518 000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20 464 024 000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20 534 925 000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VANAHALL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VANAHALL PIKCO SARL  –  54,2 %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HORNBEAM INVESTMENT PTE LTD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CPPIB VIVALDI II EUROPE SARL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WP VARDOS HOLDING LTD  –  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VMIN 4 AS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TRIO CO-INVEST 2 S.Á.R.L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VANAHALL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923 610 111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VANAHALL AS</a:t>
            </a:r>
          </a:p>
        </p:txBody>
      </p:sp>
    </p:spTree>
  </p:cSld>
  <p:clrMapOvr>
    <a:masterClrMapping xmlns:a="http://schemas.openxmlformats.org/drawingml/2006/main"/>
  </p:clrMapOvr>
</p:sld>
</file>