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b96243a07c4c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e6e8552d074183"/>
  </p:sldMasterIdLst>
  <p:sldIdLst>
    <p:sldId xmlns:r="http://schemas.openxmlformats.org/officeDocument/2006/relationships" id="256" r:id="Re012463bc3764c16"/>
    <p:sldId xmlns:r="http://schemas.openxmlformats.org/officeDocument/2006/relationships" id="257" r:id="R59b8e8eacfaf47dd"/>
    <p:sldId xmlns:r="http://schemas.openxmlformats.org/officeDocument/2006/relationships" id="258" r:id="R15b7dc60298d4bea"/>
    <p:sldId xmlns:r="http://schemas.openxmlformats.org/officeDocument/2006/relationships" id="259" r:id="R0c73d0408c63476c"/>
    <p:sldId xmlns:r="http://schemas.openxmlformats.org/officeDocument/2006/relationships" id="260" r:id="R0813aef145ea4d48"/>
    <p:sldId xmlns:r="http://schemas.openxmlformats.org/officeDocument/2006/relationships" id="261" r:id="R13e6786b2823487e"/>
    <p:sldId xmlns:r="http://schemas.openxmlformats.org/officeDocument/2006/relationships" id="262" r:id="R7b6d7763fc384d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6e8552d074183" /><Relationship Type="http://schemas.openxmlformats.org/officeDocument/2006/relationships/slide" Target="/ppt/slides/slide1.xml" Id="Re012463bc3764c16" /><Relationship Type="http://schemas.openxmlformats.org/officeDocument/2006/relationships/slide" Target="/ppt/slides/slide2.xml" Id="R59b8e8eacfaf47dd" /><Relationship Type="http://schemas.openxmlformats.org/officeDocument/2006/relationships/slide" Target="/ppt/slides/slide3.xml" Id="R15b7dc60298d4bea" /><Relationship Type="http://schemas.openxmlformats.org/officeDocument/2006/relationships/slide" Target="/ppt/slides/slide4.xml" Id="R0c73d0408c63476c" /><Relationship Type="http://schemas.openxmlformats.org/officeDocument/2006/relationships/slide" Target="/ppt/slides/slide5.xml" Id="R0813aef145ea4d48" /><Relationship Type="http://schemas.openxmlformats.org/officeDocument/2006/relationships/slide" Target="/ppt/slides/slide6.xml" Id="R13e6786b2823487e" /><Relationship Type="http://schemas.openxmlformats.org/officeDocument/2006/relationships/slide" Target="/ppt/slides/slide7.xml" Id="R7b6d7763fc384d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f7821f61d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0fbbe89a44611" /><Relationship Type="http://schemas.openxmlformats.org/officeDocument/2006/relationships/theme" Target="/ppt/slideMasters/theme/theme1.xml" Id="Rbf24308f3259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30fbbe89a446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c88b1e91a4e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2aab58d89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ad25316d444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cf4239a13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b5760971145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e2e82a89849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7eefafb20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VMIN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VMIN 4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2 722 395 000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2 722 481 000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A.L.H. HOLDING APS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ARI-PEKKA SALOVAARA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ESTRUP MANAGEMENT APS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CLOTHO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CLOUD1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923 610 189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