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e9395b920345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39cdc0848e40bf"/>
  </p:sldMasterIdLst>
  <p:sldIdLst>
    <p:sldId xmlns:r="http://schemas.openxmlformats.org/officeDocument/2006/relationships" id="256" r:id="Rdc05b8509b824ba1"/>
    <p:sldId xmlns:r="http://schemas.openxmlformats.org/officeDocument/2006/relationships" id="257" r:id="Rc05666c22f774da0"/>
    <p:sldId xmlns:r="http://schemas.openxmlformats.org/officeDocument/2006/relationships" id="258" r:id="R7e16aff22aae4496"/>
    <p:sldId xmlns:r="http://schemas.openxmlformats.org/officeDocument/2006/relationships" id="259" r:id="Rf409f2c015a84b14"/>
    <p:sldId xmlns:r="http://schemas.openxmlformats.org/officeDocument/2006/relationships" id="260" r:id="Rd189b69aac474fa6"/>
    <p:sldId xmlns:r="http://schemas.openxmlformats.org/officeDocument/2006/relationships" id="261" r:id="Rac9b382bd4f642b6"/>
    <p:sldId xmlns:r="http://schemas.openxmlformats.org/officeDocument/2006/relationships" id="262" r:id="R04b89b4358f54c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39cdc0848e40bf" /><Relationship Type="http://schemas.openxmlformats.org/officeDocument/2006/relationships/slide" Target="/ppt/slides/slide1.xml" Id="Rdc05b8509b824ba1" /><Relationship Type="http://schemas.openxmlformats.org/officeDocument/2006/relationships/slide" Target="/ppt/slides/slide2.xml" Id="Rc05666c22f774da0" /><Relationship Type="http://schemas.openxmlformats.org/officeDocument/2006/relationships/slide" Target="/ppt/slides/slide3.xml" Id="R7e16aff22aae4496" /><Relationship Type="http://schemas.openxmlformats.org/officeDocument/2006/relationships/slide" Target="/ppt/slides/slide4.xml" Id="Rf409f2c015a84b14" /><Relationship Type="http://schemas.openxmlformats.org/officeDocument/2006/relationships/slide" Target="/ppt/slides/slide5.xml" Id="Rd189b69aac474fa6" /><Relationship Type="http://schemas.openxmlformats.org/officeDocument/2006/relationships/slide" Target="/ppt/slides/slide6.xml" Id="Rac9b382bd4f642b6" /><Relationship Type="http://schemas.openxmlformats.org/officeDocument/2006/relationships/slide" Target="/ppt/slides/slide7.xml" Id="R04b89b4358f54c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d1a9999a8b48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39b0e6a1b4b99" /><Relationship Type="http://schemas.openxmlformats.org/officeDocument/2006/relationships/theme" Target="/ppt/slideMasters/theme/theme1.xml" Id="Rb08ae14aa2d749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139b0e6a1b4b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2ea1c335741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22e39771b44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05304ee714c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f24ede5e54d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6663f2ac44a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80b9b1c394d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1e26538db42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ARRAY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ARRAY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495 192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941 079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4 927 945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DIMITAR GEORGIEV GEORGIEV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923 621 946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