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419af5c22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3e50a4a1454764"/>
  </p:sldMasterIdLst>
  <p:sldIdLst>
    <p:sldId xmlns:r="http://schemas.openxmlformats.org/officeDocument/2006/relationships" id="256" r:id="R68df0c9a284e4d7c"/>
    <p:sldId xmlns:r="http://schemas.openxmlformats.org/officeDocument/2006/relationships" id="257" r:id="R5e75f250c7084304"/>
    <p:sldId xmlns:r="http://schemas.openxmlformats.org/officeDocument/2006/relationships" id="258" r:id="R69e23f94f9b1444b"/>
    <p:sldId xmlns:r="http://schemas.openxmlformats.org/officeDocument/2006/relationships" id="259" r:id="R5ef21ee27dc94985"/>
    <p:sldId xmlns:r="http://schemas.openxmlformats.org/officeDocument/2006/relationships" id="260" r:id="R4a16fb0872874b06"/>
    <p:sldId xmlns:r="http://schemas.openxmlformats.org/officeDocument/2006/relationships" id="261" r:id="R631388effc9f425a"/>
    <p:sldId xmlns:r="http://schemas.openxmlformats.org/officeDocument/2006/relationships" id="262" r:id="R1e7fe2b5b9c148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e50a4a1454764" /><Relationship Type="http://schemas.openxmlformats.org/officeDocument/2006/relationships/slide" Target="/ppt/slides/slide1.xml" Id="R68df0c9a284e4d7c" /><Relationship Type="http://schemas.openxmlformats.org/officeDocument/2006/relationships/slide" Target="/ppt/slides/slide2.xml" Id="R5e75f250c7084304" /><Relationship Type="http://schemas.openxmlformats.org/officeDocument/2006/relationships/slide" Target="/ppt/slides/slide3.xml" Id="R69e23f94f9b1444b" /><Relationship Type="http://schemas.openxmlformats.org/officeDocument/2006/relationships/slide" Target="/ppt/slides/slide4.xml" Id="R5ef21ee27dc94985" /><Relationship Type="http://schemas.openxmlformats.org/officeDocument/2006/relationships/slide" Target="/ppt/slides/slide5.xml" Id="R4a16fb0872874b06" /><Relationship Type="http://schemas.openxmlformats.org/officeDocument/2006/relationships/slide" Target="/ppt/slides/slide6.xml" Id="R631388effc9f425a" /><Relationship Type="http://schemas.openxmlformats.org/officeDocument/2006/relationships/slide" Target="/ppt/slides/slide7.xml" Id="R1e7fe2b5b9c148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1170214a349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3f6646d4d4bf3" /><Relationship Type="http://schemas.openxmlformats.org/officeDocument/2006/relationships/theme" Target="/ppt/slideMasters/theme/theme1.xml" Id="R7f63229547b744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3f6646d4d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ccbfec7a944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0c6d8e8aa48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0b22c7a05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e66ba43874b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3cbd3307a46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4b65acb62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a30e1bd5d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SOOL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1 373 820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SOLVIK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Solvik, Nordseter terrasse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