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39021d8f4544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9c5cca6a9c4d1f"/>
  </p:sldMasterIdLst>
  <p:sldIdLst>
    <p:sldId xmlns:r="http://schemas.openxmlformats.org/officeDocument/2006/relationships" id="256" r:id="R048b03a10daa466d"/>
    <p:sldId xmlns:r="http://schemas.openxmlformats.org/officeDocument/2006/relationships" id="257" r:id="R3751cce9b69b4224"/>
    <p:sldId xmlns:r="http://schemas.openxmlformats.org/officeDocument/2006/relationships" id="258" r:id="R95b3d1f0cb404b14"/>
    <p:sldId xmlns:r="http://schemas.openxmlformats.org/officeDocument/2006/relationships" id="259" r:id="R7515f413c7224bd9"/>
    <p:sldId xmlns:r="http://schemas.openxmlformats.org/officeDocument/2006/relationships" id="260" r:id="R566a16d3c89f4605"/>
    <p:sldId xmlns:r="http://schemas.openxmlformats.org/officeDocument/2006/relationships" id="261" r:id="R5c080d6546d447cf"/>
    <p:sldId xmlns:r="http://schemas.openxmlformats.org/officeDocument/2006/relationships" id="262" r:id="R03e159bfa92d46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c5cca6a9c4d1f" /><Relationship Type="http://schemas.openxmlformats.org/officeDocument/2006/relationships/slide" Target="/ppt/slides/slide1.xml" Id="R048b03a10daa466d" /><Relationship Type="http://schemas.openxmlformats.org/officeDocument/2006/relationships/slide" Target="/ppt/slides/slide2.xml" Id="R3751cce9b69b4224" /><Relationship Type="http://schemas.openxmlformats.org/officeDocument/2006/relationships/slide" Target="/ppt/slides/slide3.xml" Id="R95b3d1f0cb404b14" /><Relationship Type="http://schemas.openxmlformats.org/officeDocument/2006/relationships/slide" Target="/ppt/slides/slide4.xml" Id="R7515f413c7224bd9" /><Relationship Type="http://schemas.openxmlformats.org/officeDocument/2006/relationships/slide" Target="/ppt/slides/slide5.xml" Id="R566a16d3c89f4605" /><Relationship Type="http://schemas.openxmlformats.org/officeDocument/2006/relationships/slide" Target="/ppt/slides/slide6.xml" Id="R5c080d6546d447cf" /><Relationship Type="http://schemas.openxmlformats.org/officeDocument/2006/relationships/slide" Target="/ppt/slides/slide7.xml" Id="R03e159bfa92d46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0911b4035d4c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4785534d94f41" /><Relationship Type="http://schemas.openxmlformats.org/officeDocument/2006/relationships/theme" Target="/ppt/slideMasters/theme/theme1.xml" Id="Rdf1fdbeb5f4a41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04785534d94f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f85d997b14b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7f22ef4db4a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c1b2b11424c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a1eba488749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1d0e7d5244e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3a8abe7844d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9e0739b3d4b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AEONS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992 132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997 132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JONSSON RIKARD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Rikard Jonsson, Ballplassveien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923 636 080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