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dbfbd893f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c52866cf141ed"/>
  </p:sldMasterIdLst>
  <p:sldIdLst>
    <p:sldId xmlns:r="http://schemas.openxmlformats.org/officeDocument/2006/relationships" id="256" r:id="R637b105ad92c4024"/>
    <p:sldId xmlns:r="http://schemas.openxmlformats.org/officeDocument/2006/relationships" id="257" r:id="Rcc0986fb9d49461f"/>
    <p:sldId xmlns:r="http://schemas.openxmlformats.org/officeDocument/2006/relationships" id="258" r:id="R5260401f0ad74f10"/>
    <p:sldId xmlns:r="http://schemas.openxmlformats.org/officeDocument/2006/relationships" id="259" r:id="Rf3babad68f2a40ab"/>
    <p:sldId xmlns:r="http://schemas.openxmlformats.org/officeDocument/2006/relationships" id="260" r:id="R9ce67b023990413c"/>
    <p:sldId xmlns:r="http://schemas.openxmlformats.org/officeDocument/2006/relationships" id="261" r:id="R2d62067fb1f54726"/>
    <p:sldId xmlns:r="http://schemas.openxmlformats.org/officeDocument/2006/relationships" id="262" r:id="Ra6d9083af24d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c52866cf141ed" /><Relationship Type="http://schemas.openxmlformats.org/officeDocument/2006/relationships/slide" Target="/ppt/slides/slide1.xml" Id="R637b105ad92c4024" /><Relationship Type="http://schemas.openxmlformats.org/officeDocument/2006/relationships/slide" Target="/ppt/slides/slide2.xml" Id="Rcc0986fb9d49461f" /><Relationship Type="http://schemas.openxmlformats.org/officeDocument/2006/relationships/slide" Target="/ppt/slides/slide3.xml" Id="R5260401f0ad74f10" /><Relationship Type="http://schemas.openxmlformats.org/officeDocument/2006/relationships/slide" Target="/ppt/slides/slide4.xml" Id="Rf3babad68f2a40ab" /><Relationship Type="http://schemas.openxmlformats.org/officeDocument/2006/relationships/slide" Target="/ppt/slides/slide5.xml" Id="R9ce67b023990413c" /><Relationship Type="http://schemas.openxmlformats.org/officeDocument/2006/relationships/slide" Target="/ppt/slides/slide6.xml" Id="R2d62067fb1f54726" /><Relationship Type="http://schemas.openxmlformats.org/officeDocument/2006/relationships/slide" Target="/ppt/slides/slide7.xml" Id="Ra6d9083af24d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da9b8e023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7a8be0e4b40be" /><Relationship Type="http://schemas.openxmlformats.org/officeDocument/2006/relationships/theme" Target="/ppt/slideMasters/theme/theme1.xml" Id="R1ffc7371b3c8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7a8be0e4b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39dfceac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43701398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996d8f33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af99f07d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161efb110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aa04d221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377beaa8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GHOST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GHOST INVEST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1 584 621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Bakke, Langarinden 386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923 657 096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GHOST INVEST AS</a:t>
            </a:r>
          </a:p>
        </p:txBody>
      </p:sp>
    </p:spTree>
  </p:cSld>
  <p:clrMapOvr>
    <a:masterClrMapping xmlns:a="http://schemas.openxmlformats.org/drawingml/2006/main"/>
  </p:clrMapOvr>
</p:sld>
</file>