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3e4a3ca96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f6f229e4847fe"/>
  </p:sldMasterIdLst>
  <p:sldIdLst>
    <p:sldId xmlns:r="http://schemas.openxmlformats.org/officeDocument/2006/relationships" id="256" r:id="R8641491991034d27"/>
    <p:sldId xmlns:r="http://schemas.openxmlformats.org/officeDocument/2006/relationships" id="257" r:id="R95edc0c93f2e4198"/>
    <p:sldId xmlns:r="http://schemas.openxmlformats.org/officeDocument/2006/relationships" id="258" r:id="R473b3cb143c44067"/>
    <p:sldId xmlns:r="http://schemas.openxmlformats.org/officeDocument/2006/relationships" id="259" r:id="R55ce082e585644ad"/>
    <p:sldId xmlns:r="http://schemas.openxmlformats.org/officeDocument/2006/relationships" id="260" r:id="R00a827e54cc940c2"/>
    <p:sldId xmlns:r="http://schemas.openxmlformats.org/officeDocument/2006/relationships" id="261" r:id="R95049473aaf94403"/>
    <p:sldId xmlns:r="http://schemas.openxmlformats.org/officeDocument/2006/relationships" id="262" r:id="R1536c7a606e9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f6f229e4847fe" /><Relationship Type="http://schemas.openxmlformats.org/officeDocument/2006/relationships/slide" Target="/ppt/slides/slide1.xml" Id="R8641491991034d27" /><Relationship Type="http://schemas.openxmlformats.org/officeDocument/2006/relationships/slide" Target="/ppt/slides/slide2.xml" Id="R95edc0c93f2e4198" /><Relationship Type="http://schemas.openxmlformats.org/officeDocument/2006/relationships/slide" Target="/ppt/slides/slide3.xml" Id="R473b3cb143c44067" /><Relationship Type="http://schemas.openxmlformats.org/officeDocument/2006/relationships/slide" Target="/ppt/slides/slide4.xml" Id="R55ce082e585644ad" /><Relationship Type="http://schemas.openxmlformats.org/officeDocument/2006/relationships/slide" Target="/ppt/slides/slide5.xml" Id="R00a827e54cc940c2" /><Relationship Type="http://schemas.openxmlformats.org/officeDocument/2006/relationships/slide" Target="/ppt/slides/slide6.xml" Id="R95049473aaf94403" /><Relationship Type="http://schemas.openxmlformats.org/officeDocument/2006/relationships/slide" Target="/ppt/slides/slide7.xml" Id="R1536c7a606e9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246f88a95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d44e8648d4923" /><Relationship Type="http://schemas.openxmlformats.org/officeDocument/2006/relationships/theme" Target="/ppt/slideMasters/theme/theme1.xml" Id="Rdbe1ebe00947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d44e8648d49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fb299a726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76b1fca33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b940dc124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abd98473b4c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a2e998c6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da3081a0a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c8ab7e1dd44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