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93ace883941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24e3da46a4069"/>
  </p:sldMasterIdLst>
  <p:sldIdLst>
    <p:sldId xmlns:r="http://schemas.openxmlformats.org/officeDocument/2006/relationships" id="256" r:id="Rf76bbd928a8a4be6"/>
    <p:sldId xmlns:r="http://schemas.openxmlformats.org/officeDocument/2006/relationships" id="257" r:id="R3e38dd6a6b634181"/>
    <p:sldId xmlns:r="http://schemas.openxmlformats.org/officeDocument/2006/relationships" id="258" r:id="R97a09cc6a1dc45bd"/>
    <p:sldId xmlns:r="http://schemas.openxmlformats.org/officeDocument/2006/relationships" id="259" r:id="R63308069424d49f1"/>
    <p:sldId xmlns:r="http://schemas.openxmlformats.org/officeDocument/2006/relationships" id="260" r:id="R7264164fb70e4b31"/>
    <p:sldId xmlns:r="http://schemas.openxmlformats.org/officeDocument/2006/relationships" id="261" r:id="Rd1e28ce1f437431b"/>
    <p:sldId xmlns:r="http://schemas.openxmlformats.org/officeDocument/2006/relationships" id="262" r:id="Re8e624cf1ce14e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24e3da46a4069" /><Relationship Type="http://schemas.openxmlformats.org/officeDocument/2006/relationships/slide" Target="/ppt/slides/slide1.xml" Id="Rf76bbd928a8a4be6" /><Relationship Type="http://schemas.openxmlformats.org/officeDocument/2006/relationships/slide" Target="/ppt/slides/slide2.xml" Id="R3e38dd6a6b634181" /><Relationship Type="http://schemas.openxmlformats.org/officeDocument/2006/relationships/slide" Target="/ppt/slides/slide3.xml" Id="R97a09cc6a1dc45bd" /><Relationship Type="http://schemas.openxmlformats.org/officeDocument/2006/relationships/slide" Target="/ppt/slides/slide4.xml" Id="R63308069424d49f1" /><Relationship Type="http://schemas.openxmlformats.org/officeDocument/2006/relationships/slide" Target="/ppt/slides/slide5.xml" Id="R7264164fb70e4b31" /><Relationship Type="http://schemas.openxmlformats.org/officeDocument/2006/relationships/slide" Target="/ppt/slides/slide6.xml" Id="Rd1e28ce1f437431b" /><Relationship Type="http://schemas.openxmlformats.org/officeDocument/2006/relationships/slide" Target="/ppt/slides/slide7.xml" Id="Re8e624cf1ce14e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10206335f49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8de4c329a4c6b" /><Relationship Type="http://schemas.openxmlformats.org/officeDocument/2006/relationships/theme" Target="/ppt/slideMasters/theme/theme1.xml" Id="R6a6595e7eac2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8de4c329a4c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1bda83b2142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9451aaa6f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1df9cf0b543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ebdc025d940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d147f8092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0a70f590548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26433ead84d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7 489 695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7 489 695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56,8 %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ANDERS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IDA KRISTINE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 Kure, Brøholtveien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