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aff5c8b7f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a0eeddb714acc"/>
  </p:sldMasterIdLst>
  <p:sldIdLst>
    <p:sldId xmlns:r="http://schemas.openxmlformats.org/officeDocument/2006/relationships" id="256" r:id="R358c930ee98f4688"/>
    <p:sldId xmlns:r="http://schemas.openxmlformats.org/officeDocument/2006/relationships" id="257" r:id="R6188a048a65c4999"/>
    <p:sldId xmlns:r="http://schemas.openxmlformats.org/officeDocument/2006/relationships" id="258" r:id="R67bf7ed7a6a34842"/>
    <p:sldId xmlns:r="http://schemas.openxmlformats.org/officeDocument/2006/relationships" id="259" r:id="R704f8ea8d622482a"/>
    <p:sldId xmlns:r="http://schemas.openxmlformats.org/officeDocument/2006/relationships" id="260" r:id="R04b80058912147eb"/>
    <p:sldId xmlns:r="http://schemas.openxmlformats.org/officeDocument/2006/relationships" id="261" r:id="Rad2cc67b65bf49cd"/>
    <p:sldId xmlns:r="http://schemas.openxmlformats.org/officeDocument/2006/relationships" id="262" r:id="Rcc65bdfbe0af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a0eeddb714acc" /><Relationship Type="http://schemas.openxmlformats.org/officeDocument/2006/relationships/slide" Target="/ppt/slides/slide1.xml" Id="R358c930ee98f4688" /><Relationship Type="http://schemas.openxmlformats.org/officeDocument/2006/relationships/slide" Target="/ppt/slides/slide2.xml" Id="R6188a048a65c4999" /><Relationship Type="http://schemas.openxmlformats.org/officeDocument/2006/relationships/slide" Target="/ppt/slides/slide3.xml" Id="R67bf7ed7a6a34842" /><Relationship Type="http://schemas.openxmlformats.org/officeDocument/2006/relationships/slide" Target="/ppt/slides/slide4.xml" Id="R704f8ea8d622482a" /><Relationship Type="http://schemas.openxmlformats.org/officeDocument/2006/relationships/slide" Target="/ppt/slides/slide5.xml" Id="R04b80058912147eb" /><Relationship Type="http://schemas.openxmlformats.org/officeDocument/2006/relationships/slide" Target="/ppt/slides/slide6.xml" Id="Rad2cc67b65bf49cd" /><Relationship Type="http://schemas.openxmlformats.org/officeDocument/2006/relationships/slide" Target="/ppt/slides/slide7.xml" Id="Rcc65bdfbe0af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5893b0061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15ca19044f8b" /><Relationship Type="http://schemas.openxmlformats.org/officeDocument/2006/relationships/theme" Target="/ppt/slideMasters/theme/theme1.xml" Id="R66f9d64d8dc9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715ca1904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82080b740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e91014f80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1fae3880a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5bd79ee9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82d5d2d0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aeb221fb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d578e391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