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0400d6d19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02cf00dce04647"/>
  </p:sldMasterIdLst>
  <p:sldIdLst>
    <p:sldId xmlns:r="http://schemas.openxmlformats.org/officeDocument/2006/relationships" id="256" r:id="R949fe1f5e3914280"/>
    <p:sldId xmlns:r="http://schemas.openxmlformats.org/officeDocument/2006/relationships" id="257" r:id="R51579f0ace2a4879"/>
    <p:sldId xmlns:r="http://schemas.openxmlformats.org/officeDocument/2006/relationships" id="258" r:id="R8c5b75484cf04cec"/>
    <p:sldId xmlns:r="http://schemas.openxmlformats.org/officeDocument/2006/relationships" id="259" r:id="R3d18438919b74e78"/>
    <p:sldId xmlns:r="http://schemas.openxmlformats.org/officeDocument/2006/relationships" id="260" r:id="Rd0182e50dd414ae1"/>
    <p:sldId xmlns:r="http://schemas.openxmlformats.org/officeDocument/2006/relationships" id="261" r:id="R6ec9b5317e7e4138"/>
    <p:sldId xmlns:r="http://schemas.openxmlformats.org/officeDocument/2006/relationships" id="262" r:id="R4cc29a9eda3b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2cf00dce04647" /><Relationship Type="http://schemas.openxmlformats.org/officeDocument/2006/relationships/slide" Target="/ppt/slides/slide1.xml" Id="R949fe1f5e3914280" /><Relationship Type="http://schemas.openxmlformats.org/officeDocument/2006/relationships/slide" Target="/ppt/slides/slide2.xml" Id="R51579f0ace2a4879" /><Relationship Type="http://schemas.openxmlformats.org/officeDocument/2006/relationships/slide" Target="/ppt/slides/slide3.xml" Id="R8c5b75484cf04cec" /><Relationship Type="http://schemas.openxmlformats.org/officeDocument/2006/relationships/slide" Target="/ppt/slides/slide4.xml" Id="R3d18438919b74e78" /><Relationship Type="http://schemas.openxmlformats.org/officeDocument/2006/relationships/slide" Target="/ppt/slides/slide5.xml" Id="Rd0182e50dd414ae1" /><Relationship Type="http://schemas.openxmlformats.org/officeDocument/2006/relationships/slide" Target="/ppt/slides/slide6.xml" Id="R6ec9b5317e7e4138" /><Relationship Type="http://schemas.openxmlformats.org/officeDocument/2006/relationships/slide" Target="/ppt/slides/slide7.xml" Id="R4cc29a9eda3b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08ad1117f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b770f19e94120" /><Relationship Type="http://schemas.openxmlformats.org/officeDocument/2006/relationships/theme" Target="/ppt/slideMasters/theme/theme1.xml" Id="R376958ebef4a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b770f19e941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bc46d9b52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3331df730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fe66cfd3a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4b319916e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d7f6a2884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1d68b54b74c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b6cc5f8b846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HOLDING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16 983 198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17 582 822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JOHNNY HAGE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COFI HOLDING AS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Soknedalsveien 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923 695 087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