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ce62538e4c40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dc34b00ead43b0"/>
  </p:sldMasterIdLst>
  <p:sldIdLst>
    <p:sldId xmlns:r="http://schemas.openxmlformats.org/officeDocument/2006/relationships" id="256" r:id="Rdd94f2eda6804bf2"/>
    <p:sldId xmlns:r="http://schemas.openxmlformats.org/officeDocument/2006/relationships" id="257" r:id="R3e1081bb4b494d94"/>
    <p:sldId xmlns:r="http://schemas.openxmlformats.org/officeDocument/2006/relationships" id="258" r:id="R3742e23db6fc42b4"/>
    <p:sldId xmlns:r="http://schemas.openxmlformats.org/officeDocument/2006/relationships" id="259" r:id="R609dea1f75a74efd"/>
    <p:sldId xmlns:r="http://schemas.openxmlformats.org/officeDocument/2006/relationships" id="260" r:id="R19378e3130e74200"/>
    <p:sldId xmlns:r="http://schemas.openxmlformats.org/officeDocument/2006/relationships" id="261" r:id="Rb51fb17bb95d4519"/>
    <p:sldId xmlns:r="http://schemas.openxmlformats.org/officeDocument/2006/relationships" id="262" r:id="R2fe865b5cab648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c34b00ead43b0" /><Relationship Type="http://schemas.openxmlformats.org/officeDocument/2006/relationships/slide" Target="/ppt/slides/slide1.xml" Id="Rdd94f2eda6804bf2" /><Relationship Type="http://schemas.openxmlformats.org/officeDocument/2006/relationships/slide" Target="/ppt/slides/slide2.xml" Id="R3e1081bb4b494d94" /><Relationship Type="http://schemas.openxmlformats.org/officeDocument/2006/relationships/slide" Target="/ppt/slides/slide3.xml" Id="R3742e23db6fc42b4" /><Relationship Type="http://schemas.openxmlformats.org/officeDocument/2006/relationships/slide" Target="/ppt/slides/slide4.xml" Id="R609dea1f75a74efd" /><Relationship Type="http://schemas.openxmlformats.org/officeDocument/2006/relationships/slide" Target="/ppt/slides/slide5.xml" Id="R19378e3130e74200" /><Relationship Type="http://schemas.openxmlformats.org/officeDocument/2006/relationships/slide" Target="/ppt/slides/slide6.xml" Id="Rb51fb17bb95d4519" /><Relationship Type="http://schemas.openxmlformats.org/officeDocument/2006/relationships/slide" Target="/ppt/slides/slide7.xml" Id="R2fe865b5cab648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fc96f4e5047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0b03ac1044e3d" /><Relationship Type="http://schemas.openxmlformats.org/officeDocument/2006/relationships/theme" Target="/ppt/slideMasters/theme/theme1.xml" Id="R2cbb8f8172ba49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90b03ac1044e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03b9463cd48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1c37a3bb94e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503fc57c54a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aa6887c854c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9fd80da0d40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3dd51c5ba40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3137ae5cd41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HYLANDER V&amp;S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HYLANDER V&amp;S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 MOUTAOUAKKEL TARIK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Iversens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